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24" r:id="rId2"/>
  </p:sldMasterIdLst>
  <p:notesMasterIdLst>
    <p:notesMasterId r:id="rId3"/>
  </p:notesMasterIdLst>
  <p:sldIdLst>
    <p:sldId id="259" r:id="rId4"/>
    <p:sldId id="262" r:id="rId5"/>
    <p:sldId id="264" r:id="rId6"/>
  </p:sldIdLst>
  <p:sldSz cx="9144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28140-2589-4B44-AD69-7D454CD16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9D95A-B016-4258-A44D-8F65FE804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EC622-DD2F-4B8A-AA69-36C9A51E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FB4BA-3013-4AF6-B58D-9655BBB1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2F3E6A-62A0-4DA6-8E59-9D3505B2B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D8AA34-DF21-46C8-A68C-DA71C2A7A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38406-F81E-4447-8067-95F7CE385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AE2BF7-25B9-438E-8F26-289CC637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2537F-B416-449E-BC30-BFC081D6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16945-FA23-44E4-8027-E50721ACB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336477-7DA3-4EC6-9591-0B565005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632796"/>
            <a:ext cx="5224938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3302079" y="3749203"/>
            <a:ext cx="5224939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100" y="1258888"/>
            <a:ext cx="8101406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0953" y="0"/>
            <a:ext cx="3034665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1430" y="-6220"/>
            <a:ext cx="3034665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144905" y="2623820"/>
            <a:ext cx="41148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875" err="1">
                <a:sym typeface="+mn-ea"/>
              </a:rPr>
              <a:t>编辑副标题</a:t>
            </a:r>
            <a:endParaRPr sz="4875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2456497" y="579755"/>
            <a:ext cx="1071562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sz="4500">
                <a:sym typeface="+mn-ea"/>
              </a:rPr>
              <a:t>编辑标题</a:t>
            </a:r>
            <a:endParaRPr sz="4500"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8678704" y="6042660"/>
            <a:ext cx="27146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8678704" y="5685790"/>
            <a:ext cx="27146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8678704" y="5328920"/>
            <a:ext cx="27146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238" y="0"/>
            <a:ext cx="9143524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9144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8686324" y="637730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8686324" y="646874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8686324" y="6561455"/>
            <a:ext cx="216217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1558766" y="1539875"/>
            <a:ext cx="6284119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 sz="17475">
                <a:sym typeface="+mn-ea"/>
              </a:rPr>
              <a:t>编号</a:t>
            </a:r>
            <a:endParaRPr sz="17475"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1559242" y="3526155"/>
            <a:ext cx="6283642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 sz="4950">
                <a:sym typeface="+mn-ea"/>
              </a:rPr>
              <a:t>单击此处编辑标题</a:t>
            </a:r>
            <a:endParaRPr sz="4950"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399842" y="3103940"/>
            <a:ext cx="3717683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258887"/>
            <a:ext cx="3821902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521100" y="1258887"/>
            <a:ext cx="38178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4676400" y="1688513"/>
            <a:ext cx="394610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676400" y="1258223"/>
            <a:ext cx="394610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521493" y="1688513"/>
            <a:ext cx="3941607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521493" y="1258223"/>
            <a:ext cx="3941607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521493" y="360000"/>
            <a:ext cx="8101012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21493" y="350838"/>
            <a:ext cx="8101013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521493" y="1258888"/>
            <a:ext cx="8101013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3213258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213258" y="4004201"/>
            <a:ext cx="5247322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sz="4500">
                <a:sym typeface="+mn-ea"/>
              </a:rPr>
              <a:t>单击此处编辑标题</a:t>
            </a:r>
            <a:endParaRPr sz="4500"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8616315" y="4801235"/>
            <a:ext cx="52768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521493" y="6314400"/>
            <a:ext cx="19625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1964306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521100" y="360000"/>
            <a:ext cx="81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521493" y="1258888"/>
            <a:ext cx="8101012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/>
            <a:r>
              <a:rPr lang="zh-CN" altLang="en-US" sz="1200"/>
              <a:t>三级</a:t>
            </a:r>
            <a:endParaRPr lang="zh-CN" altLang="en-US" sz="1200"/>
          </a:p>
          <a:p>
            <a:pPr marR="0" lvl="3"/>
            <a:r>
              <a:rPr lang="zh-CN" altLang="en-US" sz="1050"/>
              <a:t>四级</a:t>
            </a:r>
            <a:endParaRPr lang="zh-CN" altLang="en-US" sz="1050"/>
          </a:p>
          <a:p>
            <a:pPr marR="0"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14" r:id="rId2"/>
    <p:sldLayoutId id="2147488415" r:id="rId3"/>
    <p:sldLayoutId id="2147488416" r:id="rId4"/>
    <p:sldLayoutId id="2147488417" r:id="rId5"/>
    <p:sldLayoutId id="2147488418" r:id="rId6"/>
    <p:sldLayoutId id="2147488419" r:id="rId7"/>
    <p:sldLayoutId id="2147488420" r:id="rId8"/>
    <p:sldLayoutId id="2147488421" r:id="rId9"/>
    <p:sldLayoutId id="2147488422" r:id="rId10"/>
    <p:sldLayoutId id="214748842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32043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3302079" y="5081847"/>
            <a:ext cx="5224938" cy="437670"/>
          </a:xfrm>
        </p:spPr>
        <p:txBody>
          <a:bodyPr/>
          <a:lstStyle/>
          <a:p>
            <a:r>
              <a:rPr lang="zh-CN" altLang="en-US" sz="1200"/>
              <a:t>汇报人：</a:t>
            </a:r>
            <a:r>
              <a:rPr lang="en-US" altLang="zh-CN" sz="1200"/>
              <a:t>XX</a:t>
            </a:r>
            <a:endParaRPr lang="zh-CN" altLang="en-US" sz="1200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3302079" y="3669152"/>
            <a:ext cx="5224939" cy="1298299"/>
          </a:xfrm>
        </p:spPr>
        <p:txBody>
          <a:bodyPr/>
          <a:lstStyle/>
          <a:p>
            <a:r>
              <a:rPr lang="zh-CN" altLang="en-US" sz="4050"/>
              <a:t>市场营销活动总结</a:t>
            </a:r>
            <a:endParaRPr lang="zh-CN" altLang="en-US" sz="405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144905" y="2825115"/>
            <a:ext cx="4114800" cy="1007745"/>
          </a:xfrm>
        </p:spPr>
        <p:txBody>
          <a:bodyPr/>
          <a:lstStyle/>
          <a:p>
            <a:r>
              <a:rPr lang="zh-CN" altLang="en-US" sz="4875"/>
              <a:t>CONTENTS</a:t>
            </a:r>
            <a:endParaRPr lang="zh-CN" altLang="en-US" sz="4875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2456497" y="1292066"/>
            <a:ext cx="1071562" cy="3452336"/>
          </a:xfrm>
        </p:spPr>
        <p:txBody>
          <a:bodyPr/>
          <a:lstStyle/>
          <a:p>
            <a:r>
              <a:rPr lang="zh-CN" altLang="en-US" sz="4500"/>
              <a:t>目录</a:t>
            </a:r>
            <a:endParaRPr lang="zh-CN" altLang="en-US" sz="4500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4351972" y="1199197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4506754" y="1226343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5123021" y="1227772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4351972" y="1961197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4506754" y="1988343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5123021" y="1989772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市场营销活动概述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4351972" y="2723673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4506754" y="2750820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5123021" y="2752248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市场营销活动的策划和准备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4351972" y="3486150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4506754" y="3513296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5123021" y="3514725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市场营销活动的执行情况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4351972" y="4248626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4506754" y="4275772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5123021" y="4277201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市场营销活动的成果和效果评估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4351972" y="5011102"/>
            <a:ext cx="4050030" cy="64817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4506754" y="5038249"/>
            <a:ext cx="603408" cy="5943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18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18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5123021" y="5039677"/>
            <a:ext cx="3156585" cy="59150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15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市场营销活动的总结和改进建议</a:t>
            </a:r>
            <a:endParaRPr lang="en-US" altLang="zh-CN" sz="15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https://d.book118.com/927132043114006032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市场营销活动总结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2024-09-05T11:56:00.265</cp:lastPrinted>
  <dcterms:created xsi:type="dcterms:W3CDTF">2024-09-05T03:56:00Z</dcterms:created>
  <dcterms:modified xsi:type="dcterms:W3CDTF">2024-09-05T03:56:02Z</dcterms:modified>
</cp:coreProperties>
</file>