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87110-461E-4F46-98F5-16009FBED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D0250-7BF7-47AE-987C-C3E4F9D1B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87C2A-8E95-4461-9FE7-33DE1D8B1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4F5C9-A71E-4D39-B85E-36FA39D92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72D2F-389B-4F8B-806F-9290498A6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BAEA8B-F69E-47D5-889F-722561848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B9FBF-9A23-4747-86D1-6520B3319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97E0E-92DD-43DA-AC5F-58242CFDF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B24C9-02E8-4693-B972-340E40365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90CB6-D14F-47A2-A004-D0A50A8EA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4896F-F2EB-498D-9FA3-12D36D20D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3054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护理培训工作的挑战和机遇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护理培训工作的挑战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护理培训工作的机遇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应对挑战和抓住机遇的策略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076" r="370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随着医疗技术的进步和人口老龄化的加剧，护理行业面临着日益增长的需求和更高的要求。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为了提高护理服务质量，培训工作成为不可或缺的一环，但在实际操作中却面临着诸多挑战。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培训工作的重要性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通过培训，使护理人员掌握更先进的护理技能，提高服务质量。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增强职业道德意识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加强护理人员之间的沟通与协作，形成高效的工作团队。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培养护理人员良好的职业道德和责任感，确保患者安全。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护理培训工作的挑战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护理培训工作需要具备丰富经验和专业知识的师资，但师资力量往往不足，导致培训质量难以保证。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师资力量有限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护理培训需要相应的设施和设备，如模拟病房、手术室等，但这些设施往往不完善，影响培训效果。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培训设施不完善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护理培训需要系统、专业的教材，但现有的教材往往不能满足需求，影响培训质量。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培训教材缺乏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培训资源不足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培训内容更新缓慢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随着医学技术的不断进步，护理技能和知识也在不断更新，但培训内容往往更新缓慢，无法跟上实际需求。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培训内容与学员需求不匹配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不同学员对护理培训的需求不同，但培训内容往往缺乏针对性，无法满足学员的个性化需求。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培训内容过于理论化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护理培训的内容往往过于偏重理论，与实践操作脱节，导致学员难以将理论知识转化为实践操作。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培训内容与实际需求脱节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培训效果评估困难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评估标准不统一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护理培训的效果评估需要有一套统一的评估标准，但现有的评估标准往往不够完善，导致评估结果不够准确。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评估方法单一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护理培训的效果评估需要采用多种方法进行综合评估，但现有的评估方法往往过于单一，无法全面反映学员的实际水平。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评估结果反馈不及时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评估结果需要及时反馈给学员和培训机构，以便及时调整培训方案和提高培训质量，但现有的评估结果反馈往往不及时。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护理培训工作的机遇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利用大数据、人工智能等技术，实现护理培训的智能化、个性化，提高培训效果和效率。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利用在线学习平台，打破时间和空间的限制，使护理人员随时随地接受培训和学习。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在线学习平台的普及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通过虚拟现实技术和模拟训练设备，提供更加真实、安全的实践环境，提高护理人员的操作技能和应对能力。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虚拟现实与模拟训练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科技进步带来的机遇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政府出台相关政策，加大对护理培训的投入和支持，推动护理行业的健康发展。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随着全球化的加速，护理行业逐渐走向国际化，为护理培训工作提供了更广阔的发展空间。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护理行业专业化程度不断提高，对护理人员的专业知识和技能提出了更高的要求，也为培训工作提供了更多的机遇。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https://d.book118.com/927133054014006051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2024-09-23T23:02:15.564</cp:lastPrinted>
  <dcterms:created xsi:type="dcterms:W3CDTF">2024-09-23T15:02:15Z</dcterms:created>
  <dcterms:modified xsi:type="dcterms:W3CDTF">2024-09-23T15:02:17Z</dcterms:modified>
</cp:coreProperties>
</file>