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5036C9E-FB9B-4415-A2C0-0005D7511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2C3096-B1D6-4747-A935-7AD7B8E98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247631-EDDE-443C-9EAE-B54F70908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BDEED4-CD74-4A06-88E3-6428C4356C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42082B-2038-4625-8C3F-A043A31F0B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378956-0190-45E8-B45D-F98ACCA296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3EC45C-CEEA-4E22-B153-5D263952E2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1F5F8-75E7-46D6-B86B-8CFF4C1EBB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D29E02-0644-4328-BFAC-063BAE31D4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669C1E-217B-4CFA-94D5-69A5F5C5B6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7BFA9-B2EA-47B3-BEDE-5004B9F9D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3306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石油炼化技术创新研究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行业背景与现状
 石油炼化技术概述
 技术创新重要性
 最新技术研究进展
 技术创新应用案例
 技术经济效益分析
 环境影响与可持续性
 未来发展趋势展望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a:t>
            </a:r>
          </a:p>
        </p:txBody>
      </p:sp>
      <p:sp>
        <p:nvSpPr>
          <p:cNvPr id="3" name="Subtitle 2"/>
          <p:cNvSpPr>
            <a:spLocks noGrp="1"/>
          </p:cNvSpPr>
          <p:nvPr>
            <p:ph type="subTitle" idx="1"/>
          </p:nvPr>
        </p:nvSpPr>
        <p:spPr/>
        <p:txBody>
          <a:bodyPr/>
          <a:lstStyle/>
          <a:p>
            <a:r>
              <a:t>石油炼化技术创新研究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a:t>
            </a:r>
          </a:p>
        </p:txBody>
      </p:sp>
      <p:sp>
        <p:nvSpPr>
          <p:cNvPr id="3" name="Text Placeholder 2"/>
          <p:cNvSpPr>
            <a:spLocks noGrp="1"/>
          </p:cNvSpPr>
          <p:nvPr>
            <p:ph type="body" idx="1"/>
          </p:nvPr>
        </p:nvSpPr>
        <p:spPr/>
        <p:txBody>
          <a:bodyPr/>
          <a:lstStyle/>
          <a:p>
            <a:r>
              <a:t>全球石油炼化行业概览</a:t>
            </a:r>
          </a:p>
        </p:txBody>
      </p:sp>
      <p:sp>
        <p:nvSpPr>
          <p:cNvPr id="4" name="Content Placeholder 3"/>
          <p:cNvSpPr>
            <a:spLocks noGrp="1"/>
          </p:cNvSpPr>
          <p:nvPr>
            <p:ph sz="half" idx="2"/>
          </p:nvPr>
        </p:nvSpPr>
        <p:spPr/>
        <p:txBody>
          <a:bodyPr/>
          <a:lstStyle/>
          <a:p>
            <a:r>
              <a:t>1.全球石油炼化行业规模庞大，但近年来受到新能源冲击，增长速度有所放缓。</a:t>
            </a:r>
          </a:p>
          <a:p>
            <a:r>
              <a:t>2.主要炼化企业正在寻求技术创新，以提高生产效率和降低环境影响。</a:t>
            </a:r>
          </a:p>
          <a:p>
            <a:r>
              <a:t>3.亚洲地区，特别是中国，已经成为全球石油炼化行业的重要力量。</a:t>
            </a:r>
          </a:p>
          <a:p/>
        </p:txBody>
      </p:sp>
      <p:sp>
        <p:nvSpPr>
          <p:cNvPr id="5" name="Text Placeholder 4"/>
          <p:cNvSpPr>
            <a:spLocks noGrp="1"/>
          </p:cNvSpPr>
          <p:nvPr>
            <p:ph type="body" idx="3"/>
          </p:nvPr>
        </p:nvSpPr>
        <p:spPr/>
        <p:txBody>
          <a:bodyPr/>
          <a:lstStyle/>
          <a:p>
            <a:r>
              <a:t>中国石油炼化行业现状</a:t>
            </a:r>
          </a:p>
        </p:txBody>
      </p:sp>
      <p:sp>
        <p:nvSpPr>
          <p:cNvPr id="6" name="Content Placeholder 5"/>
          <p:cNvSpPr>
            <a:spLocks noGrp="1"/>
          </p:cNvSpPr>
          <p:nvPr>
            <p:ph sz="half" idx="4"/>
          </p:nvPr>
        </p:nvSpPr>
        <p:spPr/>
        <p:txBody>
          <a:bodyPr/>
          <a:lstStyle/>
          <a:p>
            <a:r>
              <a:t>1.中国石油炼化行业面临着转型升级的压力，需要向更高效、更环保的方向发展。</a:t>
            </a:r>
          </a:p>
          <a:p>
            <a:r>
              <a:t>2.随着国内需求的增长和技术的进步，中国的石油炼化产能逐年提高。</a:t>
            </a:r>
          </a:p>
          <a:p>
            <a:r>
              <a:t>3.中国政府加强了对石油炼化行业的监管，推动行业向清洁、安全、高效的方向发展。</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a:t>
            </a:r>
          </a:p>
        </p:txBody>
      </p:sp>
      <p:sp>
        <p:nvSpPr>
          <p:cNvPr id="3" name="Content Placeholder 2"/>
          <p:cNvSpPr>
            <a:spLocks noGrp="1"/>
          </p:cNvSpPr>
          <p:nvPr>
            <p:ph sz="half" idx="2"/>
          </p:nvPr>
        </p:nvSpPr>
        <p:spPr/>
        <p:txBody>
          <a:bodyPr/>
          <a:lstStyle/>
          <a:p>
            <a:r>
              <a:t>1.数字化和智能化已经成为石油炼化技术创新的主要趋势，将大幅提高生产效率。</a:t>
            </a:r>
          </a:p>
          <a:p>
            <a:r>
              <a:t>2.环保技术的研发和应用也越来越受到重视，有助于减少炼化过程中的环境污染。</a:t>
            </a:r>
          </a:p>
          <a:p>
            <a:r>
              <a:t>3.新材料的研发和应用将为石油炼化行业带来更多的可能性。</a:t>
            </a:r>
          </a:p>
          <a:p/>
        </p:txBody>
      </p:sp>
      <p:sp>
        <p:nvSpPr>
          <p:cNvPr id="4" name="Text Placeholder 3"/>
          <p:cNvSpPr>
            <a:spLocks noGrp="1"/>
          </p:cNvSpPr>
          <p:nvPr>
            <p:ph type="body" idx="3"/>
          </p:nvPr>
        </p:nvSpPr>
        <p:spPr/>
        <p:txBody>
          <a:bodyPr/>
          <a:lstStyle/>
          <a:p>
            <a:r>
              <a:t>石油炼化技术创新挑战</a:t>
            </a:r>
          </a:p>
        </p:txBody>
      </p:sp>
      <p:sp>
        <p:nvSpPr>
          <p:cNvPr id="5" name="Content Placeholder 4"/>
          <p:cNvSpPr>
            <a:spLocks noGrp="1"/>
          </p:cNvSpPr>
          <p:nvPr>
            <p:ph sz="half" idx="4"/>
          </p:nvPr>
        </p:nvSpPr>
        <p:spPr/>
        <p:txBody>
          <a:bodyPr/>
          <a:lstStyle/>
          <a:p>
            <a:r>
              <a:t>1.技术创新需要投入大量资金，对企业的经济实力要求较高。</a:t>
            </a:r>
          </a:p>
          <a:p>
            <a:r>
              <a:t>2.技术研发过程中，如何平衡经济效益和环境效益是一个重要问题。</a:t>
            </a:r>
          </a:p>
          <a:p>
            <a:r>
              <a:t>3.技术创新可能带来行业内的技术差距，需要加强技术交流和合作。</a:t>
            </a:r>
          </a:p>
          <a:p/>
        </p:txBody>
      </p:sp>
      <p:sp>
        <p:nvSpPr>
          <p:cNvPr id="6" name="Text Placeholder 5"/>
          <p:cNvSpPr>
            <a:spLocks noGrp="1"/>
          </p:cNvSpPr>
          <p:nvPr>
            <p:ph type="body" idx="1"/>
          </p:nvPr>
        </p:nvSpPr>
        <p:spPr/>
        <p:txBody>
          <a:bodyPr/>
          <a:lstStyle/>
          <a:p>
            <a:r>
              <a:t>石油炼化技术创新趋势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行业背景与现状</a:t>
            </a:r>
          </a:p>
        </p:txBody>
      </p:sp>
      <p:sp>
        <p:nvSpPr>
          <p:cNvPr id="3" name="Text Placeholder 2"/>
          <p:cNvSpPr>
            <a:spLocks noGrp="1"/>
          </p:cNvSpPr>
          <p:nvPr>
            <p:ph type="body" idx="1"/>
          </p:nvPr>
        </p:nvSpPr>
        <p:spPr/>
        <p:txBody>
          <a:bodyPr/>
          <a:lstStyle/>
          <a:p>
            <a:r>
              <a:t>前沿技术在石油炼化行业的应用</a:t>
            </a:r>
          </a:p>
        </p:txBody>
      </p:sp>
      <p:sp>
        <p:nvSpPr>
          <p:cNvPr id="4" name="Content Placeholder 3"/>
          <p:cNvSpPr>
            <a:spLocks noGrp="1"/>
          </p:cNvSpPr>
          <p:nvPr>
            <p:ph sz="half" idx="2"/>
          </p:nvPr>
        </p:nvSpPr>
        <p:spPr/>
        <p:txBody>
          <a:bodyPr/>
          <a:lstStyle/>
          <a:p>
            <a:r>
              <a:t>1.人工智能和机器学习在石油炼化过程中可以提高生产效率，优化能源消耗。</a:t>
            </a:r>
          </a:p>
          <a:p>
            <a:r>
              <a:t>2.纳米技术在石油炼化中可以提高产品的质量和性能。</a:t>
            </a:r>
          </a:p>
          <a:p>
            <a:r>
              <a:t>3.生物技术在石油炼化中可以用于生产生物燃料，提高能源的可持续性。</a:t>
            </a:r>
          </a:p>
          <a:p/>
        </p:txBody>
      </p:sp>
      <p:sp>
        <p:nvSpPr>
          <p:cNvPr id="5" name="Text Placeholder 4"/>
          <p:cNvSpPr>
            <a:spLocks noGrp="1"/>
          </p:cNvSpPr>
          <p:nvPr>
            <p:ph type="body" idx="3"/>
          </p:nvPr>
        </p:nvSpPr>
        <p:spPr/>
        <p:txBody>
          <a:bodyPr/>
          <a:lstStyle/>
          <a:p>
            <a:r>
              <a:t>石油炼化行业未来展望</a:t>
            </a:r>
          </a:p>
        </p:txBody>
      </p:sp>
      <p:sp>
        <p:nvSpPr>
          <p:cNvPr id="6" name="Content Placeholder 5"/>
          <p:cNvSpPr>
            <a:spLocks noGrp="1"/>
          </p:cNvSpPr>
          <p:nvPr>
            <p:ph sz="half" idx="4"/>
          </p:nvPr>
        </p:nvSpPr>
        <p:spPr/>
        <p:txBody>
          <a:bodyPr/>
          <a:lstStyle/>
          <a:p>
            <a:r>
              <a:t>1.随着技术的不断进步和应用，石油炼化行业的未来充满希望。</a:t>
            </a:r>
          </a:p>
          <a:p>
            <a:r>
              <a:t>2.全球化趋势将加强，国际合作和技术交流将更加频繁。</a:t>
            </a:r>
          </a:p>
          <a:p>
            <a:r>
              <a:t>3.石油炼化行业将继续向更高效、更环保、更智能的方向发展。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石油炼化技术概述</a:t>
            </a:r>
          </a:p>
        </p:txBody>
      </p:sp>
      <p:sp>
        <p:nvSpPr>
          <p:cNvPr id="3" name="Subtitle 2"/>
          <p:cNvSpPr>
            <a:spLocks noGrp="1"/>
          </p:cNvSpPr>
          <p:nvPr>
            <p:ph type="subTitle" idx="1"/>
          </p:nvPr>
        </p:nvSpPr>
        <p:spPr/>
        <p:txBody>
          <a:bodyPr/>
          <a:lstStyle/>
          <a:p>
            <a:r>
              <a:t>石油炼化技术创新研究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石油炼化技术概述</a:t>
            </a:r>
          </a:p>
        </p:txBody>
      </p:sp>
      <p:sp>
        <p:nvSpPr>
          <p:cNvPr id="3" name="Content Placeholder 2"/>
          <p:cNvSpPr>
            <a:spLocks noGrp="1"/>
          </p:cNvSpPr>
          <p:nvPr>
            <p:ph sz="half" idx="2"/>
          </p:nvPr>
        </p:nvSpPr>
        <p:spPr/>
        <p:txBody>
          <a:bodyPr/>
          <a:lstStyle/>
          <a:p>
            <a:r>
              <a:t>1.石油炼化技术是将原油转化为各种成品油、化工品及其他产品的重要过程。</a:t>
            </a:r>
          </a:p>
          <a:p>
            <a:r>
              <a:t>2.该技术涉及多个领域，包括化学工程、催化科学、环境保护等。</a:t>
            </a:r>
          </a:p>
          <a:p>
            <a:r>
              <a:t>3.随着全球能源需求的增长和环保要求的提高，石油炼化技术不断创新发展，提高能源利用效率，减少环境污染。</a:t>
            </a:r>
          </a:p>
          <a:p/>
        </p:txBody>
      </p:sp>
      <p:sp>
        <p:nvSpPr>
          <p:cNvPr id="4" name="Text Placeholder 3"/>
          <p:cNvSpPr>
            <a:spLocks noGrp="1"/>
          </p:cNvSpPr>
          <p:nvPr>
            <p:ph type="body" idx="3"/>
          </p:nvPr>
        </p:nvSpPr>
        <p:spPr/>
        <p:txBody>
          <a:bodyPr/>
          <a:lstStyle/>
          <a:p>
            <a:r>
              <a:t>石油炼化技术发展历程</a:t>
            </a:r>
          </a:p>
        </p:txBody>
      </p:sp>
      <p:sp>
        <p:nvSpPr>
          <p:cNvPr id="5" name="Content Placeholder 4"/>
          <p:cNvSpPr>
            <a:spLocks noGrp="1"/>
          </p:cNvSpPr>
          <p:nvPr>
            <p:ph sz="half" idx="4"/>
          </p:nvPr>
        </p:nvSpPr>
        <p:spPr/>
        <p:txBody>
          <a:bodyPr/>
          <a:lstStyle/>
          <a:p>
            <a:r>
              <a:t>1.石油炼化技术起源于19世纪末，经过多年的发展，已经成为一个成熟的产业。</a:t>
            </a:r>
          </a:p>
          <a:p>
            <a:r>
              <a:t>2.随着科技的进步，石油炼化技术不断革新，新型的炼化技术和设备不断涌现。</a:t>
            </a:r>
          </a:p>
          <a:p>
            <a:r>
              <a:t>3.未来的石油炼化技术将更加注重环保、高效、智能化的发展。</a:t>
            </a:r>
          </a:p>
          <a:p/>
        </p:txBody>
      </p:sp>
      <p:sp>
        <p:nvSpPr>
          <p:cNvPr id="6" name="Text Placeholder 5"/>
          <p:cNvSpPr>
            <a:spLocks noGrp="1"/>
          </p:cNvSpPr>
          <p:nvPr>
            <p:ph type="body" idx="1"/>
          </p:nvPr>
        </p:nvSpPr>
        <p:spPr/>
        <p:txBody>
          <a:bodyPr/>
          <a:lstStyle/>
          <a:p>
            <a:r>
              <a:t>石油炼化技术概述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石油炼化技术概述</a:t>
            </a:r>
          </a:p>
        </p:txBody>
      </p:sp>
      <p:sp>
        <p:nvSpPr>
          <p:cNvPr id="3" name="Text Placeholder 2"/>
          <p:cNvSpPr>
            <a:spLocks noGrp="1"/>
          </p:cNvSpPr>
          <p:nvPr>
            <p:ph type="body" idx="1"/>
          </p:nvPr>
        </p:nvSpPr>
        <p:spPr/>
        <p:txBody>
          <a:bodyPr/>
          <a:lstStyle/>
          <a:p>
            <a:r>
              <a:t>石油炼化技术的核心流程</a:t>
            </a:r>
          </a:p>
        </p:txBody>
      </p:sp>
      <p:sp>
        <p:nvSpPr>
          <p:cNvPr id="4" name="Content Placeholder 3"/>
          <p:cNvSpPr>
            <a:spLocks noGrp="1"/>
          </p:cNvSpPr>
          <p:nvPr>
            <p:ph sz="half" idx="2"/>
          </p:nvPr>
        </p:nvSpPr>
        <p:spPr/>
        <p:txBody>
          <a:bodyPr/>
          <a:lstStyle/>
          <a:p>
            <a:r>
              <a:t>1.石油炼化技术的核心流程包括原油蒸馏、催化裂化、加氢处理、烷基化等。</a:t>
            </a:r>
          </a:p>
          <a:p>
            <a:r>
              <a:t>2.这些流程的目的是将原油分离成各种组分，再经过化学反应和物理操作，得到所需的成品油和化工品。</a:t>
            </a:r>
          </a:p>
          <a:p>
            <a:r>
              <a:t>3.每个流程都需要精确控制反应条件和操作参数，以确保产品的质量和收率。</a:t>
            </a:r>
          </a:p>
          <a:p/>
        </p:txBody>
      </p:sp>
      <p:sp>
        <p:nvSpPr>
          <p:cNvPr id="5" name="Text Placeholder 4"/>
          <p:cNvSpPr>
            <a:spLocks noGrp="1"/>
          </p:cNvSpPr>
          <p:nvPr>
            <p:ph type="body" idx="3"/>
          </p:nvPr>
        </p:nvSpPr>
        <p:spPr/>
        <p:txBody>
          <a:bodyPr/>
          <a:lstStyle/>
          <a:p>
            <a:r>
              <a:t>石油炼化技术的关键设备</a:t>
            </a:r>
          </a:p>
        </p:txBody>
      </p:sp>
      <p:sp>
        <p:nvSpPr>
          <p:cNvPr id="6" name="Content Placeholder 5"/>
          <p:cNvSpPr>
            <a:spLocks noGrp="1"/>
          </p:cNvSpPr>
          <p:nvPr>
            <p:ph sz="half" idx="4"/>
          </p:nvPr>
        </p:nvSpPr>
        <p:spPr/>
        <p:txBody>
          <a:bodyPr/>
          <a:lstStyle/>
          <a:p>
            <a:r>
              <a:t>1.石油炼化技术的关键设备包括蒸馏塔、反应器、换热器、压缩机等。</a:t>
            </a:r>
          </a:p>
          <a:p>
            <a:r>
              <a:t>2.这些设备的结构和性能直接影响到炼化过程的效率和产品的质量。</a:t>
            </a:r>
          </a:p>
          <a:p>
            <a:r>
              <a:t>3.因此，选择合适的设备并保持设备的良好运行状态是石油炼化技术的重要环节。</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石油炼化技术概述</a:t>
            </a:r>
          </a:p>
        </p:txBody>
      </p:sp>
      <p:sp>
        <p:nvSpPr>
          <p:cNvPr id="3" name="Content Placeholder 2"/>
          <p:cNvSpPr>
            <a:spLocks noGrp="1"/>
          </p:cNvSpPr>
          <p:nvPr>
            <p:ph sz="half" idx="2"/>
          </p:nvPr>
        </p:nvSpPr>
        <p:spPr/>
        <p:txBody>
          <a:bodyPr/>
          <a:lstStyle/>
          <a:p>
            <a:r>
              <a:t>1.随着环保要求的提高和能源结构的转变，石油炼化技术创新趋势向低碳化、清洁化、智能化方向发展。</a:t>
            </a:r>
          </a:p>
          <a:p>
            <a:r>
              <a:t>2.未来，石油炼化技术将更加注重资源的节约利用和废弃物的减量化、资源化。</a:t>
            </a:r>
          </a:p>
          <a:p>
            <a:r>
              <a:t>3.同时，智能化技术将在石油炼化领域得到广泛应用，提高生产效率和产品质量。</a:t>
            </a:r>
          </a:p>
          <a:p/>
        </p:txBody>
      </p:sp>
      <p:sp>
        <p:nvSpPr>
          <p:cNvPr id="4" name="Text Placeholder 3"/>
          <p:cNvSpPr>
            <a:spLocks noGrp="1"/>
          </p:cNvSpPr>
          <p:nvPr>
            <p:ph type="body" idx="3"/>
          </p:nvPr>
        </p:nvSpPr>
        <p:spPr/>
        <p:txBody>
          <a:bodyPr/>
          <a:lstStyle/>
          <a:p>
            <a:r>
              <a:t>石油炼化技术的挑战与机遇</a:t>
            </a:r>
          </a:p>
        </p:txBody>
      </p:sp>
      <p:sp>
        <p:nvSpPr>
          <p:cNvPr id="5" name="Content Placeholder 4"/>
          <p:cNvSpPr>
            <a:spLocks noGrp="1"/>
          </p:cNvSpPr>
          <p:nvPr>
            <p:ph sz="half" idx="4"/>
          </p:nvPr>
        </p:nvSpPr>
        <p:spPr/>
        <p:txBody>
          <a:bodyPr/>
          <a:lstStyle/>
          <a:p>
            <a:r>
              <a:t>1.石油炼化技术面临的挑战包括能源供应压力、环保要求提高、技术创新风险等。</a:t>
            </a:r>
          </a:p>
          <a:p>
            <a:r>
              <a:t>2.然而，随着全球经济的发展和科技进步，石油炼化技术也面临着巨大的机遇。</a:t>
            </a:r>
          </a:p>
          <a:p>
            <a:r>
              <a:t>3.未来，石油炼化技术将在新能源、新材料等领域发挥重要作用，为经济发展和人类生活带来更多福利。</a:t>
            </a:r>
          </a:p>
        </p:txBody>
      </p:sp>
      <p:sp>
        <p:nvSpPr>
          <p:cNvPr id="6" name="Text Placeholder 5"/>
          <p:cNvSpPr>
            <a:spLocks noGrp="1"/>
          </p:cNvSpPr>
          <p:nvPr>
            <p:ph type="body" idx="1"/>
          </p:nvPr>
        </p:nvSpPr>
        <p:spPr/>
        <p:txBody>
          <a:bodyPr/>
          <a:lstStyle/>
          <a:p>
            <a:r>
              <a:t>石油炼化技术创新趋势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技术创新重要性</a:t>
            </a:r>
          </a:p>
        </p:txBody>
      </p:sp>
      <p:sp>
        <p:nvSpPr>
          <p:cNvPr id="3" name="Subtitle 2"/>
          <p:cNvSpPr>
            <a:spLocks noGrp="1"/>
          </p:cNvSpPr>
          <p:nvPr>
            <p:ph type="subTitle" idx="1"/>
          </p:nvPr>
        </p:nvSpPr>
        <p:spPr/>
        <p:txBody>
          <a:bodyPr/>
          <a:lstStyle/>
          <a:p>
            <a:r>
              <a:t>石油炼化技术创新研究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技术创新重要性</a:t>
            </a:r>
          </a:p>
        </p:txBody>
      </p:sp>
      <p:sp>
        <p:nvSpPr>
          <p:cNvPr id="3" name="Text Placeholder 2"/>
          <p:cNvSpPr>
            <a:spLocks noGrp="1"/>
          </p:cNvSpPr>
          <p:nvPr>
            <p:ph type="body" idx="1"/>
          </p:nvPr>
        </p:nvSpPr>
        <p:spPr/>
        <p:txBody>
          <a:bodyPr/>
          <a:lstStyle/>
          <a:p>
            <a:r>
              <a:t>技术创新引领石油炼化行业未来发展</a:t>
            </a:r>
          </a:p>
        </p:txBody>
      </p:sp>
      <p:sp>
        <p:nvSpPr>
          <p:cNvPr id="4" name="Content Placeholder 3"/>
          <p:cNvSpPr>
            <a:spLocks noGrp="1"/>
          </p:cNvSpPr>
          <p:nvPr>
            <p:ph sz="half" idx="2"/>
          </p:nvPr>
        </p:nvSpPr>
        <p:spPr/>
        <p:txBody>
          <a:bodyPr/>
          <a:lstStyle/>
          <a:p>
            <a:r>
              <a:t>1.技术创新能够提升石油炼化行业的核心竞争力，满足日益增长的市场需求。</a:t>
            </a:r>
          </a:p>
          <a:p>
            <a:r>
              <a:t>2.随着全球能源结构的转变，石油炼化行业需要不断创新以适应低碳、环保的发展趋势。</a:t>
            </a:r>
          </a:p>
          <a:p>
            <a:r>
              <a:t>3.技术创新有助于提高石油资源的利用效率，提升企业经济效益。</a:t>
            </a:r>
          </a:p>
          <a:p/>
        </p:txBody>
      </p:sp>
      <p:sp>
        <p:nvSpPr>
          <p:cNvPr id="5" name="Text Placeholder 4"/>
          <p:cNvSpPr>
            <a:spLocks noGrp="1"/>
          </p:cNvSpPr>
          <p:nvPr>
            <p:ph type="body" idx="3"/>
          </p:nvPr>
        </p:nvSpPr>
        <p:spPr/>
        <p:txBody>
          <a:bodyPr/>
          <a:lstStyle/>
          <a:p>
            <a:r>
              <a:t>技术创新推动石油炼化行业转型升级</a:t>
            </a:r>
          </a:p>
        </p:txBody>
      </p:sp>
      <p:sp>
        <p:nvSpPr>
          <p:cNvPr id="6" name="Content Placeholder 5"/>
          <p:cNvSpPr>
            <a:spLocks noGrp="1"/>
          </p:cNvSpPr>
          <p:nvPr>
            <p:ph sz="half" idx="4"/>
          </p:nvPr>
        </p:nvSpPr>
        <p:spPr/>
        <p:txBody>
          <a:bodyPr/>
          <a:lstStyle/>
          <a:p>
            <a:r>
              <a:t>1.石油炼化行业正面临产业结构调整和转型升级的压力，技术创新是实现转型升级的关键因素。</a:t>
            </a:r>
          </a:p>
          <a:p>
            <a:r>
              <a:t>2.通过技术创新，石油炼化企业可以降低生产成本，提高产品质量，提升企业竞争力。</a:t>
            </a:r>
          </a:p>
          <a:p>
            <a:r>
              <a:t>3.技术创新有助于推动石油炼化行业向智能化、绿色化方向发展。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技术创新重要性</a:t>
            </a:r>
          </a:p>
        </p:txBody>
      </p:sp>
      <p:sp>
        <p:nvSpPr>
          <p:cNvPr id="3" name="Text Placeholder 2"/>
          <p:cNvSpPr>
            <a:spLocks noGrp="1"/>
          </p:cNvSpPr>
          <p:nvPr>
            <p:ph type="body" idx="1"/>
          </p:nvPr>
        </p:nvSpPr>
        <p:spPr/>
        <p:txBody>
          <a:bodyPr/>
          <a:lstStyle/>
          <a:p>
            <a:r>
              <a:t>技术创新提升石油炼化行业环保水平</a:t>
            </a:r>
          </a:p>
        </p:txBody>
      </p:sp>
      <p:sp>
        <p:nvSpPr>
          <p:cNvPr id="4" name="Content Placeholder 3"/>
          <p:cNvSpPr>
            <a:spLocks noGrp="1"/>
          </p:cNvSpPr>
          <p:nvPr>
            <p:ph sz="half" idx="2"/>
          </p:nvPr>
        </p:nvSpPr>
        <p:spPr/>
        <p:txBody>
          <a:bodyPr/>
          <a:lstStyle/>
          <a:p>
            <a:r>
              <a:t>1.随着环保法规的日益严格，石油炼化行业需要通过技术创新提高环保水平。</a:t>
            </a:r>
          </a:p>
          <a:p>
            <a:r>
              <a:t>2.技术创新可以减少石油炼化过程中的污染物排放，降低对环境的影响。</a:t>
            </a:r>
          </a:p>
          <a:p>
            <a:r>
              <a:t>3.通过技术创新，石油炼化企业可以实现废弃资源的回收利用，提高资源利用效率。</a:t>
            </a:r>
          </a:p>
          <a:p/>
        </p:txBody>
      </p:sp>
      <p:sp>
        <p:nvSpPr>
          <p:cNvPr id="5" name="Text Placeholder 4"/>
          <p:cNvSpPr>
            <a:spLocks noGrp="1"/>
          </p:cNvSpPr>
          <p:nvPr>
            <p:ph type="body" idx="3"/>
          </p:nvPr>
        </p:nvSpPr>
        <p:spPr/>
        <p:txBody>
          <a:bodyPr/>
          <a:lstStyle/>
          <a:p>
            <a:r>
              <a:t>技术创新增强石油炼化行业抗风险能力</a:t>
            </a:r>
          </a:p>
        </p:txBody>
      </p:sp>
      <p:sp>
        <p:nvSpPr>
          <p:cNvPr id="6" name="Content Placeholder 5"/>
          <p:cNvSpPr>
            <a:spLocks noGrp="1"/>
          </p:cNvSpPr>
          <p:nvPr>
            <p:ph sz="half" idx="4"/>
          </p:nvPr>
        </p:nvSpPr>
        <p:spPr/>
        <p:txBody>
          <a:bodyPr/>
          <a:lstStyle/>
          <a:p>
            <a:r>
              <a:t>1.面对市场波动和原油价格变化，技术创新可以帮助石油炼化行业提高抗风险能力。</a:t>
            </a:r>
          </a:p>
          <a:p>
            <a:r>
              <a:t>2.通过技术创新，石油炼化企业可以优化生产工艺，降低生产成本，以应对市场风险。</a:t>
            </a:r>
          </a:p>
          <a:p>
            <a:r>
              <a:t>3.技术创新可以提高石油炼化设备的运行稳定性和可靠性，减少生产中断的风险。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最新技术研究进展</a:t>
            </a:r>
          </a:p>
        </p:txBody>
      </p:sp>
      <p:sp>
        <p:nvSpPr>
          <p:cNvPr id="3" name="Subtitle 2"/>
          <p:cNvSpPr>
            <a:spLocks noGrp="1"/>
          </p:cNvSpPr>
          <p:nvPr>
            <p:ph type="subTitle" idx="1"/>
          </p:nvPr>
        </p:nvSpPr>
        <p:spPr/>
        <p:txBody>
          <a:bodyPr/>
          <a:lstStyle/>
          <a:p>
            <a:r>
              <a:t>石油炼化技术创新研究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最新技术研究进展</a:t>
            </a:r>
          </a:p>
        </p:txBody>
      </p:sp>
      <p:sp>
        <p:nvSpPr>
          <p:cNvPr id="3" name="Content Placeholder 2"/>
          <p:cNvSpPr>
            <a:spLocks noGrp="1"/>
          </p:cNvSpPr>
          <p:nvPr>
            <p:ph sz="half" idx="2"/>
          </p:nvPr>
        </p:nvSpPr>
        <p:spPr/>
        <p:txBody>
          <a:bodyPr/>
          <a:lstStyle/>
          <a:p>
            <a:r>
              <a:t>1.采用新型催化剂，提高重质原油的裂解性能和轻质油收率。</a:t>
            </a:r>
          </a:p>
          <a:p>
            <a:r>
              <a:t>2.运用先进反应器和工艺优化，提升重质原油转化过程的能效和环保性。</a:t>
            </a:r>
          </a:p>
          <a:p>
            <a:r>
              <a:t>3.结合数字化技术，实现重质原油转化过程的智能监控和优化。</a:t>
            </a:r>
          </a:p>
          <a:p/>
        </p:txBody>
      </p:sp>
      <p:sp>
        <p:nvSpPr>
          <p:cNvPr id="4" name="Text Placeholder 3"/>
          <p:cNvSpPr>
            <a:spLocks noGrp="1"/>
          </p:cNvSpPr>
          <p:nvPr>
            <p:ph type="body" idx="3"/>
          </p:nvPr>
        </p:nvSpPr>
        <p:spPr/>
        <p:txBody>
          <a:bodyPr/>
          <a:lstStyle/>
          <a:p>
            <a:r>
              <a:t>低碳炼油技术</a:t>
            </a:r>
          </a:p>
        </p:txBody>
      </p:sp>
      <p:sp>
        <p:nvSpPr>
          <p:cNvPr id="5" name="Content Placeholder 4"/>
          <p:cNvSpPr>
            <a:spLocks noGrp="1"/>
          </p:cNvSpPr>
          <p:nvPr>
            <p:ph sz="half" idx="4"/>
          </p:nvPr>
        </p:nvSpPr>
        <p:spPr/>
        <p:txBody>
          <a:bodyPr/>
          <a:lstStyle/>
          <a:p>
            <a:r>
              <a:t>1.开发新型低碳燃料，降低炼油过程碳排放。</a:t>
            </a:r>
          </a:p>
          <a:p>
            <a:r>
              <a:t>2.运用碳捕集和利用技术，实现炼油过程碳中和。</a:t>
            </a:r>
          </a:p>
          <a:p>
            <a:r>
              <a:t>3.优化能源结构，提高炼油过程能源自给率和能效。</a:t>
            </a:r>
          </a:p>
          <a:p/>
        </p:txBody>
      </p:sp>
      <p:sp>
        <p:nvSpPr>
          <p:cNvPr id="6" name="Text Placeholder 5"/>
          <p:cNvSpPr>
            <a:spLocks noGrp="1"/>
          </p:cNvSpPr>
          <p:nvPr>
            <p:ph type="body" idx="1"/>
          </p:nvPr>
        </p:nvSpPr>
        <p:spPr/>
        <p:txBody>
          <a:bodyPr/>
          <a:lstStyle/>
          <a:p>
            <a:r>
              <a:t>重质原油高效转化技术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最新技术研究进展</a:t>
            </a:r>
          </a:p>
        </p:txBody>
      </p:sp>
      <p:sp>
        <p:nvSpPr>
          <p:cNvPr id="3" name="Text Placeholder 2"/>
          <p:cNvSpPr>
            <a:spLocks noGrp="1"/>
          </p:cNvSpPr>
          <p:nvPr>
            <p:ph type="body" idx="1"/>
          </p:nvPr>
        </p:nvSpPr>
        <p:spPr/>
        <p:txBody>
          <a:bodyPr/>
          <a:lstStyle/>
          <a:p>
            <a:r>
              <a:t>智能化生产控制技术</a:t>
            </a:r>
          </a:p>
        </p:txBody>
      </p:sp>
      <p:sp>
        <p:nvSpPr>
          <p:cNvPr id="4" name="Content Placeholder 3"/>
          <p:cNvSpPr>
            <a:spLocks noGrp="1"/>
          </p:cNvSpPr>
          <p:nvPr>
            <p:ph sz="half" idx="2"/>
          </p:nvPr>
        </p:nvSpPr>
        <p:spPr/>
        <p:txBody>
          <a:bodyPr/>
          <a:lstStyle/>
          <a:p>
            <a:r>
              <a:t>1.运用人工智能和大数据技术，实现生产过程的实时优化。</a:t>
            </a:r>
          </a:p>
          <a:p>
            <a:r>
              <a:t>2.构建智能化生产管理系统，提高生产效率和质量。</a:t>
            </a:r>
          </a:p>
          <a:p>
            <a:r>
              <a:t>3.加强信息安全保障，确保智能化生产控制系统的稳定运行。</a:t>
            </a:r>
          </a:p>
          <a:p/>
        </p:txBody>
      </p:sp>
      <p:sp>
        <p:nvSpPr>
          <p:cNvPr id="5" name="Text Placeholder 4"/>
          <p:cNvSpPr>
            <a:spLocks noGrp="1"/>
          </p:cNvSpPr>
          <p:nvPr>
            <p:ph type="body" idx="3"/>
          </p:nvPr>
        </p:nvSpPr>
        <p:spPr/>
        <p:txBody>
          <a:bodyPr/>
          <a:lstStyle/>
          <a:p>
            <a:r>
              <a:t>非常规油气资源利用技术</a:t>
            </a:r>
          </a:p>
        </p:txBody>
      </p:sp>
      <p:sp>
        <p:nvSpPr>
          <p:cNvPr id="6" name="Content Placeholder 5"/>
          <p:cNvSpPr>
            <a:spLocks noGrp="1"/>
          </p:cNvSpPr>
          <p:nvPr>
            <p:ph sz="half" idx="4"/>
          </p:nvPr>
        </p:nvSpPr>
        <p:spPr/>
        <p:txBody>
          <a:bodyPr/>
          <a:lstStyle/>
          <a:p>
            <a:r>
              <a:t>1.开发非常规油气资源高效开采技术，提高资源利用率。</a:t>
            </a:r>
          </a:p>
          <a:p>
            <a:r>
              <a:t>2.研究非常规油气资源加工转化技术，提升产品附加值。</a:t>
            </a:r>
          </a:p>
          <a:p>
            <a:r>
              <a:t>3.加强非常规油气资源开发的环境保护，降低对环境的影响。</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https://d.book118.com/927133061103006031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行业背景与现状</vt:lpstr>
      <vt:lpstr> 行业背景与现状</vt:lpstr>
      <vt:lpstr> 行业背景与现状</vt:lpstr>
      <vt:lpstr> 行业背景与现状</vt:lpstr>
      <vt:lpstr> 石油炼化技术概述</vt:lpstr>
      <vt:lpstr> 石油炼化技术概述</vt:lpstr>
      <vt:lpstr> 石油炼化技术概述</vt:lpstr>
      <vt:lpstr> 石油炼化技术概述</vt:lpstr>
      <vt:lpstr> 技术创新重要性</vt:lpstr>
      <vt:lpstr> 技术创新重要性</vt:lpstr>
      <vt:lpstr> 技术创新重要性</vt:lpstr>
      <vt:lpstr> 最新技术研究进展</vt:lpstr>
      <vt:lpstr> 最新技术研究进展</vt:lpstr>
      <vt:lpstr> 最新技术研究进展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2024-09-03T20:00:46.871</cp:lastPrinted>
  <dcterms:created xsi:type="dcterms:W3CDTF">2024-09-03T12:00:46Z</dcterms:created>
  <dcterms:modified xsi:type="dcterms:W3CDTF">2024-09-03T12:00:49Z</dcterms:modified>
</cp:coreProperties>
</file>