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CACE0-CA52-47EE-ACF6-ABFF4FBF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88CF6-1358-4FE1-9B17-F2C4332C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87D60-1507-4673-BE6B-9B0F7E01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4B2B1-E5F1-45EE-857C-DA1CEEB0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E2A91-31E2-4579-AAF4-69EE3EE0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11EB1-5521-403A-8FC5-AFAA1AF1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C29CD-9D35-499B-B35C-CB01271B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B9ACA-36CB-4E52-BF6D-4170FDC18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B186B-C5BE-428B-928D-D87D4D77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DCB10-B888-414A-9C28-D9EE3E59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73350-E6FF-4AE5-B708-0991BE51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3115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质点的运动方程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质点的运动方程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质点运动的描述方法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质点运动的分类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质点运动的基本概念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在研究物体运动时，如果物体的大小和形状对所研究的问题没有影响或影响很小，可以忽略，则该物体可视为质点。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在研究物体运动时，如果物体的大小和形状对所研究的问题有影响，不能忽略，则该物体为实际物体。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质点的定义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实际物体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用来确定物体运动状态的参照物。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用来描述物体位置和运动的数学工具。常见的坐标系有直角坐标系、极坐标系和球坐标系等。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参考系和坐标系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表示质点在空间中位置的矢量，记作r。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表示质点到原点的距离，记作r。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表示质点在空间中的方向。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位置矢量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位置矢量的模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位置矢量的方向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位置矢量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质点的运动方程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物体受到的力与加速度成正比，加速度的方向与力的方向一致。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F=ma，其中F表示力，m表示质量，a表示加速度。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该定律描述了力、质量和加速度之间的关系，是经典力学的基础。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F=ma，其中F是矢量，m是物体的质量，a是矢量加速度。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矢量表示力、加速度和速度的方向和大小，需要使用向量或矩阵进行运算。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数学表达形式更精确地描述了牛顿第二定律，包括矢量方向和大小。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数学表达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矢量表示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牛顿第二定律的数学表达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匀加速直线运动方程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s=s0+v0t+1/2at^2，其中s表示位移，s0表示初始位移，v0表示初始速度，a表示加速度，t表示时间。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这些方程描述了质点在不同情况下的运动规律，是物理学中质点运动的基本方程。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圆周运动方程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r=r0+vt*cosθ，其中r表示半径，r0表示初始半径，v表示线速度，θ表示角度。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v=v0+at，其中v表示速度，v0表示初始速度，a表示加速度，t表示时间。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常见的质点运动方程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质点运动的描述方法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https://d.book118.com/927133115052006040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2024-09-12T16:42:33.435</cp:lastPrinted>
  <dcterms:created xsi:type="dcterms:W3CDTF">2024-09-12T08:42:33Z</dcterms:created>
  <dcterms:modified xsi:type="dcterms:W3CDTF">2024-09-12T08:42:35Z</dcterms:modified>
</cp:coreProperties>
</file>