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F9DE-EA94-45A8-B2FE-F0158095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E1154-9312-40A6-A9F0-182FFC103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078FA-246B-4A82-97F9-8878BD2C1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2247A-F3EB-4ED0-9CF1-B0C64E63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DB07D-5B7E-44B5-93DF-A16A7059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FC58D-6E31-438C-97E4-2C4992A9F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CEF28-BA3D-477A-8A13-C4A378DA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A6169-8D18-4785-ACC9-9D4D74A2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A335E-1538-43F2-82F9-E08EC38D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A98FC-F94D-47FE-8E56-46232D88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FFE05-FAEF-4387-8890-7BAE9659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3141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颈肩腰腿疼的康复治疗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颈肩腰腿疼的康复治疗方式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颈肩腰腿疼康复治疗的注意事项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颈肩腰腿疼康复治疗的成功案例分享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颈肩腰腿疼是一组常见的慢性疼痛性疾病，主要涉及颈部、肩部、腰部和腿部等部位。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疼痛、僵硬、活动受限等，可伴随麻木、无力等症状，严重时可影响日常生活和工作。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23" b="33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随着年龄增长，颈椎间盘退行性变，导致颈椎间盘突出、颈椎骨质增生等，压迫神经根或脊髓引起疼痛。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颈椎退行性变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肩关节周围炎症，导致肩部疼痛、僵硬和活动受限。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腰椎间盘退行性变，导致腰椎间盘突出压迫神经根引起腰痛和下肢放射痛。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膝关节骨关节炎引起的疼痛，表现为膝关节疼痛、肿胀、活动受限等。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膝关节骨关节炎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颈肩腰腿疼的危害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疼痛和活动受限可影响日常生活和工作，降低生活质量。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长期疼痛可导致焦虑、抑郁等心理问题。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疼痛可影响睡眠质量，导致失眠或睡眠质量下降。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长期疼痛可诱发高血压、糖尿病等其他慢性疾病。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影响生活质量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诱发其他疾病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颈肩腰腿疼的康复治疗方式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电刺激疗法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超声波疗法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196" r="111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2562" r="225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通过热敷、红外线照射等手段，缓解肌肉紧张和疼痛。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利用电流刺激疼痛部位，缓解疼痛和肌肉痉挛。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通过牵引拉伸颈椎和腰椎，减轻压迫和疼痛。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利用超声波的振动作用，促进血液循环和缓解疼痛。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如布洛芬、对乙酰氨基酚等，可以缓解疼痛和炎症。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如可待因、曲马多等，需要在医生指导下使用，具有较强的镇痛作用。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如止痛贴、药膏等，直接作用于疼痛部位，缓解症状。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通过拉伸肌肉和关节，增加关节活动度和柔韧性。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强化核心肌肉群，提高脊柱稳定性，减轻压力。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训练身体平衡能力，减少跌倒和损伤的风险。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通过柔和的伸展和呼吸练习，缓解肌肉紧张和疼痛。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瑜伽和太极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通过按摩缓解肌肉疲劳和紧张，促进血液循环。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7" r="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刺激穴位，调和气血，缓解疼痛。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通过负压吸引，促进血液循环和排除体内湿气。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颈肩腰腿疼的预防与日常护理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https://d.book118.com/927133141000006030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2024-09-01T09:12:15.972</cp:lastPrinted>
  <dcterms:created xsi:type="dcterms:W3CDTF">2024-09-01T01:12:15Z</dcterms:created>
  <dcterms:modified xsi:type="dcterms:W3CDTF">2024-09-01T01:12:18Z</dcterms:modified>
</cp:coreProperties>
</file>