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81E02-C366-46AD-8252-67F2A099A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1C71D-C3EF-40EE-BA46-57F737699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243EE-EE91-49B3-A332-9442E4E48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D481D-A000-4DCC-84E0-DC8CAFC70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9EDEF6-E9D2-441A-91DB-2D26C50C9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7B790D-AF62-41C3-AC93-2CA48D7D2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85D6CA-4ED7-47DF-932E-8B7FD22F1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66BA2-34B2-4663-A10F-2ADB238E6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5A9922-7EF6-43BD-A6D0-5DDE5DCB8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F98AD-BF34-4347-881F-386C44ACB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165DC-304F-4F81-957C-80A1F9EA0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331651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绿茶的营销策略分析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绿茶市场概述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绿茶营销策略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绿茶品牌建设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绿茶市场挑战与机遇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根据产品定位、成本和市场需求制定合理的价格。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考虑消费者的心理预期和购买能力。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定价原则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价格差异化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根据产品规格、包装和销售渠道的不同，实行差异化定价。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对不同市场和消费群体实行差异化定价，提高市场竞争力。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定期开展促销活动，如买一送一、满减等，吸引消费者购买。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与电商平台合作，开展线上促销活动，扩大销售渠道。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绿茶市场概述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全球市场概况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全球茶叶消费量稳步增长，绿茶是其中最受欢迎的品类之一。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亚洲地区是全球最大的绿茶消费市场，尤其在中国、印度和日本等国家。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欧洲和北美市场对绿茶的需求也在逐年上升，成为全球绿茶市场的重要增长点。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中国绿茶市场品牌众多，竞争激烈，品质和品牌成为消费者选择的重要因素。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中国是全球最大的绿茶生产国和消费国，国内绿茶市场规模庞大。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中国绿茶消费群体广泛，从传统茶客到年轻消费者都有涉及。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中国市场概况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针对不同消费群体制定不同的营销策略，如年轻消费者更注重时尚、健康和品质，而传统茶客则更注重口感和品牌。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针对不同消费场景制定不同的营销策略，如家庭消费、办公场所和礼品赠送等场景都有不同的需求和特点。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根据不同地区的市场特点，制定相应的营销策略，如南方地区消费者更偏好清香型绿茶，而北方地区消费者更偏好浓香型绿茶。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绿茶营销策略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强调绿茶的天然、健康和无添加的特点，突出其优质的茶叶品种和精良的制茶工艺。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推出不同口味、不同形态（如茶饮料、茶点心等）的绿茶产品，满足不同消费者的需求。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塑造绿茶品牌的高端、优雅形象，提升消费者对产品的认知度和信任度。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高端定位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针对高端消费群体，制定高价位的策略，突出绿茶的品质和价值。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在特定时期或节假日，进行价格优惠或买赠活动，吸引消费者购买。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根据市场需求和竞争情况，合理定价，确保产品价格与价值相符。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https://d.book118.com/927133165161006052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2024-09-26T14:37:26.220</cp:lastPrinted>
  <dcterms:created xsi:type="dcterms:W3CDTF">2024-09-26T06:37:26Z</dcterms:created>
  <dcterms:modified xsi:type="dcterms:W3CDTF">2024-09-26T06:37:28Z</dcterms:modified>
</cp:coreProperties>
</file>