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8347C-46C1-464E-9DDC-1DD19E229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4594D-025C-4431-91ED-5767C3B3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CFA61-7AFB-4C24-8A1B-749765DE0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6E61A-F1BC-4234-91A0-C6CAC012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D3B6B-D860-4712-895C-0BF1E2DBB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74728-003C-495D-884D-452423D3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4EF56-72E6-4E40-A810-26B1C02E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CF769-AE08-4166-B29E-64C69EFD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CEFEA-D8C9-4ABE-9B60-075DBA86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A5D36-A2F3-4798-B4A5-E6DB74D9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DE972-76A1-4832-B253-B16CBF26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505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电气事故的应急救援流程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应急救援组织与职责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人员疏散与医疗救护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事故调查分析与整改措施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总结经验教训与提高救援能力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电气事故定义及危害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电气事故是指由于电气设备或线路出现故障、操作不当或外界因素等原因，导致人员伤亡、财产损失或环境破坏的事件。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电气事故可能导致严重的人身伤害甚至死亡，造成巨大的经济损失和不良的社会影响。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电磁辐射危害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电气设备产生的电磁辐射对人体健康或设备正常运行造成的影响。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由于静电积累或放电引起的火灾、爆炸或电击等事故。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雷电灾害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雷电击中建筑物、设备或人员而造成的事故。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人体直接或间接接触到带电体而造成的事故，如单相触电、两相触电等。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电气火灾事故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由于电气设备过热、短路、电弧等原因引发的火灾。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常见电气事故类型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规范安装和操作流程，提高操作人员的安全意识和技能水平。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加强恶劣天气的预警和防范措施，减少因天气原因引发的事故。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事故原因：设备缺陷、安装不当、操作失误、维护不到位、恶劣天气等。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加强设备管理，定期进行检查和维护，确保设备处于良好状态。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完善安全管理制度和应急预案，加强培训和演练，提高应对能力。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应急救援组织与职责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34" r="175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应急救援组织结构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负责全面指挥、协调和监督应急救援工作。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负责现场应急处置的指挥和协调工作。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提供技术支持和决策建议。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包括消防、医疗、电力等专业救援队伍，负责实施具体的救援行动。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应急指挥部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现场指挥部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救援队伍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负责制定应急预案、组织应急演练、协调救援资源等。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应急管理部门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负责火灾扑救、人员搜救、危险源控制等。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消防部门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负责伤员救治、转运、心理干预等。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医疗部门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负责恢复供电、抢修受损电力设施等。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电力部门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建立事故信息快速报告渠道，确保信息及时准确传递。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联席会议制度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定期组织相关部门召开联席会议，协调解决应急救援工作中的问题。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根据事故性质和救援需求，合理调配人力、物力、财力等资源。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宣传与舆情应对机制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加强事故信息的发布和舆情引导，消除公众恐慌情绪。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救援人员到达现场后，首先要对事故现场进行安全评估，了解事故类型、范围及可能存在的危险。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根据评估结果，设置警戒区域，禁止非救援人员进入，确保现场安全。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设置警戒区域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组织力量疏散事故现场及周边可能受到影响的区域的人员，确保人员安全。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疏散周边人员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现场安全评估与警戒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在确保自身安全的前提下，尽快切断事故区域的电源，防止事故扩大。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设备隔离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检查并消除隐患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对可能引发事故的设备进行隔离，关闭相关阀门、开关等，防止事故蔓延。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对事故现场进行仔细检查，发现并消除可能存在的隐患，防止次生事故发生。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切断电源与设备隔离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https://d.book118.com/927135051016006035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2024-09-09T09:16:30.983</cp:lastPrinted>
  <dcterms:created xsi:type="dcterms:W3CDTF">2024-09-09T01:16:31Z</dcterms:created>
  <dcterms:modified xsi:type="dcterms:W3CDTF">2024-09-09T01:16:33Z</dcterms:modified>
</cp:coreProperties>
</file>