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VPFCEV+AKDEHJ+MicrosoftYaHei-Bold"/>
      <p:regular r:id="rId18"/>
    </p:embeddedFont>
    <p:embeddedFont>
      <p:font typeface="NKFTNJ+EJBRTE+MicrosoftYaHei"/>
      <p:regular r:id="rId19"/>
    </p:embeddedFont>
    <p:embeddedFont>
      <p:font typeface="ODCIPH+MS-UIGothic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F3DA0-7157-4294-B12A-53956512F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03F29-01C2-49D8-8217-4FDA24B2C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463FD-E8E9-4B90-BB47-BD7D8770F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67710-7978-49AD-A5AC-A71540EAE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366F7-2449-44C8-B209-261D0BAB2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CEBD14-F9B8-48A0-807A-3EA1E4F38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F6C7E6-6D2B-4D73-AE33-7C490FE9C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E2C81-815F-4AEC-B721-9BE38F992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0564B-6E39-497F-9D13-36FB0EAFB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5CF41-C95D-4278-984B-720A5D33C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529A4-928C-4E94-BDD3-3D1C16AD7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35054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VPFCEV+AKDEHJ+MicrosoftYaHei-Bold"/>
                <a:cs typeface="VPFCEV+AKDEH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NKFTNJ+EJBRTE+MicrosoftYaHei"/>
                <a:cs typeface="NKFTNJ+EJBRTE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DCIPH+MS-UIGothic"/>
                <a:cs typeface="ODCIPH+MS-UIGothic"/>
              </a:rPr>
              <a:t>激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发兴</a:t>
            </a:r>
            <a:r>
              <a:rPr sz="3000">
                <a:solidFill>
                  <a:srgbClr val="00BEA8"/>
                </a:solidFill>
                <a:latin typeface="ODCIPH+MS-UIGothic"/>
                <a:cs typeface="ODCIPH+MS-UIGothic"/>
              </a:rPr>
              <a:t>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DCIPH+MS-UIGothic"/>
                <a:cs typeface="ODCIPH+MS-UIGothic"/>
              </a:rPr>
              <a:t>明确目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VPFCEV+AKDEHJ+MicrosoftYaHei-Bold"/>
                <a:cs typeface="VPFCEV+AKDEH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NKFTNJ+EJBRTE+MicrosoftYaHei"/>
                <a:cs typeface="NKFTNJ+EJBRTE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DCIPH+MS-UIGothic"/>
                <a:cs typeface="ODCIPH+MS-UIGothic"/>
              </a:rPr>
              <a:t>快速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浏览</a:t>
            </a:r>
            <a:r>
              <a:rPr sz="3000">
                <a:solidFill>
                  <a:srgbClr val="00BEA8"/>
                </a:solidFill>
                <a:latin typeface="ODCIPH+MS-UIGothic"/>
                <a:cs typeface="ODCIPH+MS-UIGothic"/>
              </a:rPr>
              <a:t>全文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浏览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全文，了解文章的整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构和大概内容。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关注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标题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、副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标题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、小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标题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信息，以便更好地理解文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章的主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和要点。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不必要的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细节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和例子，以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免影响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文章的整体理解。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DCIPH+MS-UIGothic"/>
                <a:cs typeface="ODCIPH+MS-UIGothic"/>
              </a:rPr>
              <a:t>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细阅读</a:t>
            </a:r>
            <a:r>
              <a:rPr sz="3000">
                <a:solidFill>
                  <a:srgbClr val="00BEA8"/>
                </a:solidFill>
                <a:latin typeface="ODCIPH+MS-UIGothic"/>
                <a:cs typeface="ODCIPH+MS-UIGothic"/>
              </a:rPr>
              <a:t>重要段落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确定重要段落，如开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尾、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折段等，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些段落通常包含文章的核心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点和重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要信息。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细阅读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重要段落，注意作者使用的关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键词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、句子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构和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关系，以便更好地理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58314" y="3708772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解文章的主旨。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587115" y="5056243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于不理解的部分，可以多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几遍或者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暂时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，以免影响后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和理解。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总结</a:t>
            </a:r>
            <a:r>
              <a:rPr sz="3000">
                <a:solidFill>
                  <a:srgbClr val="00BEA8"/>
                </a:solidFill>
                <a:latin typeface="ODCIPH+MS-UIGothic"/>
                <a:cs typeface="ODCIPH+MS-UIGothic"/>
              </a:rPr>
              <a:t>文章中心思想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文章中心思想，将文章的主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点和信息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行整合和概括。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使用自己的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明扼要地表达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文章的中心思想，确保准确性和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完整性。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可以根据不同的文章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型和目的，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采用不同的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方式，如摘要、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句提取等。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VPFCEV+AKDEHJ+MicrosoftYaHei-Bold"/>
                <a:cs typeface="VPFCEV+AKDEH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NKFTNJ+EJBRTE+MicrosoftYaHei"/>
                <a:cs typeface="NKFTNJ+EJBRTE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DCIPH+MS-UIGothic"/>
                <a:cs typeface="ODCIPH+MS-UIGothic"/>
              </a:rPr>
              <a:t>确定文章主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DCIPH+MS-UIGothic"/>
                <a:cs typeface="ODCIPH+MS-UIGothic"/>
              </a:rPr>
              <a:t>确定文章的主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ODCIPH+MS-UIGothic"/>
                <a:cs typeface="ODCIPH+MS-UIGothic"/>
              </a:rPr>
              <a:t>或核心信息。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FFFFFF"/>
                </a:solidFill>
                <a:latin typeface="ODCIPH+MS-UIGothic"/>
                <a:cs typeface="ODCIPH+MS-UIGothic"/>
              </a:rPr>
              <a:t>文章的主要目的和背景。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DCIPH+MS-UIGothic"/>
                <a:cs typeface="ODCIPH+MS-UIGothic"/>
              </a:rPr>
              <a:t>分析文章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EA8"/>
                </a:solidFill>
                <a:latin typeface="ODCIPH+MS-UIGothic"/>
                <a:cs typeface="ODCIPH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PFCEV+AKDEHJ+MicrosoftYaHei-Bold"/>
                <a:cs typeface="VPFCEV+AKDEHJ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PFCEV+AKDEHJ+MicrosoftYaHei-Bold"/>
                <a:cs typeface="VPFCEV+AKDEHJ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DCIPH+MS-UIGothic"/>
                <a:cs typeface="ODCIPH+MS-UIGothic"/>
              </a:rPr>
              <a:t>提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炼</a:t>
            </a:r>
            <a:r>
              <a:rPr sz="3000">
                <a:solidFill>
                  <a:srgbClr val="00BEA8"/>
                </a:solidFill>
                <a:latin typeface="ODCIPH+MS-UIGothic"/>
                <a:cs typeface="ODCIPH+MS-UIGothic"/>
              </a:rPr>
              <a:t>重要信息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重要的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细节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和关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信息。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出与主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相关的信息，排除不必要的内容。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重要信息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要概括和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FFFFFF"/>
                </a:solidFill>
                <a:latin typeface="ODCIPH+MS-UIGothic"/>
                <a:cs typeface="ODCIP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https://d.book118.com/927135054110006046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VPFCEV+AKDEHJ+MicrosoftYaHei-Bold</vt:lpstr>
      <vt:lpstr>NKFTNJ+EJBRTE+MicrosoftYaHei</vt:lpstr>
      <vt:lpstr>ODCIPH+MS-UIGothic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2024-09-21T16:39:49.185</cp:lastPrinted>
  <dcterms:created xsi:type="dcterms:W3CDTF">2024-09-21T08:39:49Z</dcterms:created>
  <dcterms:modified xsi:type="dcterms:W3CDTF">2024-09-21T08:39:50Z</dcterms:modified>
</cp:coreProperties>
</file>