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F5A277-DBFE-4B3A-A9AB-1F424961D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EA5BC-615C-4867-BF23-3D09BC36B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2CA90F-E1B1-4192-854E-B59598E43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D05A55-A903-456C-B82F-63FC9CA8ED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EE0A53-DE21-45E1-87E6-7C5CCA24457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346DC5-921B-4E80-9FB2-4312E8E5ED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3A01CC-8A43-4273-8B27-4105AF04CF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019F51-51EC-403E-934C-4BCECF36CF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AC9390-E807-4512-B7E4-9F65B9667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73106D-2AF6-4B4D-9B3A-EEC33231A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E3A2A-7CE0-4159-B621-4A95947EF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3506205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分子遗传学检验技术的临床应用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分子遗传学检验技术的种类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分子遗传学检验技术在临床诊断中的应用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分子遗传学检验技术在临床治疗中的应用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分子遗传学检验技术的挑战与前景</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利用分子生物学技术，对人类基因组进行检测和分析，以评估个体或群体的遗传特征、变异和异常，从而为疾病诊断、预防和治疗提供依据。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分子遗传学检验技术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随着遗传学研究的深入，越来越多的疾病被发现与遗传因素有关。分子遗传学检验技术能够直接检测基因组中的变异，为疾病的精准诊断和个性化治疗提供有力支持。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分子遗传学检验技术的定义与重要性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156" r="21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自20世纪80年代初，随着DNA重组技术的发展，分子遗传学检验技术逐渐应用于临床。目前，该技术已广泛应用于遗传性疾病、肿瘤、感染性疾病等的诊断和治疗。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测序技术的不断进步，分子遗传学检验的准确性和灵敏度得到显著提高，检测范围也不断扩大。同时，随着精准医学的兴起，分子遗传学检验在临床上的应用越来越广泛，为个体化治疗和预防提供了有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临床应用的发展历程与现状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分子遗传学检验技术的种类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基因突变检测是分子遗传学检验技术中的一种重要手段，用于检测基因序列的变异，包括点突变、插入和缺失等。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基因突变检测在临床应用中主要用于遗传性疾病的诊断、病情监测和预后评估。通过检测与疾病相关的基因突变，有助于明确病因、制定治疗方案和评估治疗效果。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基因突变检测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基因表达分析是通过检测特定基因在不同条件下的表达水平，了解基因的表达变化，从而推断其生物学功能。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基因表达分析在临床应用中主要用于肿瘤诊断、分型和预后评估。通过检测肿瘤组织中特定基因的表达水平，有助于判断肿瘤的性质、恶性程度和转移风险，为制定治疗方案提供依据。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基因组测序是通过测定生物体全部基因的序列，全面了解基因组的组成和结构。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基因组测序在临床应用中主要用于罕见病和遗传性疾病的诊断、个性化治疗和精准医学研究。通过基因组测序可以发现与疾病相关的基因变异，为患者提供更准确的诊断和治疗方案。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基因组测序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表观遗传学分析是通过检测基因表达的表观遗传学修饰，了解基因表达的调控机制。</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表观遗传学分析在临床应用中主要用于肿瘤和神经退行性疾病的研究。通过检测表观遗传学修饰的变化，有助于深入了解疾病的发病机制，为开发新的治疗手段提供理论支持。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表观遗传学分析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分子遗传学检验技术在临床诊断中的应用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遗传疾病的诊断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基因检测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通过对特定基因的检测，确定是否存在基因突变或异常，从而诊断遗传性疾病。基因检测的方法包括基因测序、单基因遗传病检测等。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染色体检测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通过对染色体数目和结构的检测，确定是否存在染色体异常，从而诊断染色体异常相关的遗传性疾病。染色体检测的方法包括染色体核型分析、荧光原位杂交等。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https://d.book118.com/927135062054006032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2024-09-05T04:37:29.996</cp:lastPrinted>
  <dcterms:created xsi:type="dcterms:W3CDTF">2024-09-04T20:37:30Z</dcterms:created>
  <dcterms:modified xsi:type="dcterms:W3CDTF">2024-09-04T20:37:32Z</dcterms:modified>
</cp:coreProperties>
</file>