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3C09B-A4AA-427F-99CE-AEAEE1F9A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5FA02-D0C2-4234-8099-CB684D215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9D7C3-9D5D-4D67-A246-1D75E08FB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BA10A-1FC2-481D-8980-E7AD098E6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6B5DD0-608E-47B2-877E-3EA652C96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F4969D-9757-4FE2-A698-30EF8C16C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9E950B-2469-476E-984F-C8DB705AB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D41DD-E9AA-4C85-8F83-580E41EE0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49CEE-54DD-4426-AF19-8E15ED489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9D204-77ED-4037-B236-B48C5C3A1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11FF8-4F5B-4B8B-A824-950A20301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35122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《致辞类文书》PPT课件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致辞类文书的定义与特点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致辞类文书的写作技巧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致辞类文书的常见问题与解决方法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致辞类文书的实际应用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致辞类文书的优秀范例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致辞类文书的定义与特点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这些讲话或演讲通常具有正式、庄重、严谨的特点，旨在传达信息、表达情感、弘扬价值观等。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致辞类文书是指用于正式场合，如会议、庆典、仪式等，由特定人物发表的正式讲话或演讲的文本。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致辞类文书通常具有正式、庄重的语言风格，措辞严谨、规范，符合特定场合的礼仪要求。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致辞类文书的内容通常针对特定的对象或场合，具有很强的针对性，能够引起听众的共鸣和认同。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致辞类文书通常包含情感色彩，旨在表达情感、传递价值观、弘扬精神等，能够打动听众的心灵。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致辞类文书通常简明扼要，言简意赅，重点突出，能够迅速传达信息，给听众留下深刻印象。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简明扼要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致辞类文书的分类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按场合分类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会议致辞、庆典致辞、仪式致辞等。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按人物分类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领导致辞、嘉宾致辞、代表致辞等。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按内容分类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欢迎致辞、感谢致辞、祝贺致辞、告别致辞等。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致辞类文书的写作技巧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了解致辞的场合、目的和受众，以便更好地选择措辞和表达方式。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了解致辞场合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确定主题和目的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417" r="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收集相关资料，包括背景信息、数据和事实，以支持致辞内容。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明确致辞的主题和目的，确保内容紧扣主题，达到预期效果。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语言简练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措辞得体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条理清晰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表达生动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写作中的要点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使用简练、清晰的语言，避免冗长和复杂的句子结构。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根据场合和受众选择合适的措辞，尊重受众的感受和价值观。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确保致辞结构清晰，逻辑严密，内容连贯。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运用生动的语言和形象的描述，增强致辞的感染力和吸引力。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仔细检查致辞稿件，确保语法正确、拼写无误。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检查语法和拼写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根据需要调整致辞的结构和内容，使其更加紧凑、有力。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调整结构和内容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向他人征求意见和建议，以便进一步完善致辞稿件。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征求意见和建议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写作后的修改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致辞类文书的常见问题与解决方法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https://d.book118.com/927135122033006031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2024-09-03T07:08:48.310</cp:lastPrinted>
  <dcterms:created xsi:type="dcterms:W3CDTF">2024-09-02T23:08:48Z</dcterms:created>
  <dcterms:modified xsi:type="dcterms:W3CDTF">2024-09-02T23:08:50Z</dcterms:modified>
</cp:coreProperties>
</file>