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F435A6-9AA9-4DF5-BA0C-BD7623674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185785-FAB1-4178-8738-3B22CE99D6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BFC844-5E6E-425D-A67E-B35BA7FE8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3AB7BD-7DAA-4061-B0D9-C2E72BF7A1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8F1D98-700D-472A-A453-2FBF18C92B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3E50D4-916D-44FB-9335-6D3E29A345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7AFD8D-20CC-48E7-94CB-AE7B6E3F0A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99B093-F63F-460E-8912-8CAD63B4C6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B8AF21-2F7C-4E23-9682-EB083736DF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C8DE35-2DFA-425B-BE22-E7844A4291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14ECBB-0663-49FB-ABF4-7C6245A71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4003000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《除颤仪的操作方法》ppt课件</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除颤仪简介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除颤仪操作流程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除颤仪使用中的常见问题及解决方案</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除颤仪的维护与保养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除颤仪的安全使用规范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除颤仪简介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除颤仪的定义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它通常由一个电击发生器和一个电极板组成，电极板用于传输电流到患者的胸部。</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除颤仪是一种用于治疗心律失常的医疗设备，通过电击除颤来恢复心脏的正常心律。</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需要手动操作电击按钮，通常用于急救现场。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手动除颤仪</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自动除颤仪</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植入式除颤仪</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能够自动识别心律失常并自动电击除颤，通常用于医院和救护车。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植入在患者体内的设备，用于预防心律失常导致的猝死。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除颤仪的种类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当患者出现心搏骤停时，除颤仪可用于紧急救治，恢复心脏搏动。</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4575" r="145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心搏骤停</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对于某些严重心律失常，如室性心动过速和室颤，除颤仪是有效的治疗手段。</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心律失常</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对于有猝死风险的患者，植入式除颤仪可以预防猝死的发生。</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猝死风险</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除颤仪的应用场景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除颤仪操作流程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715" r="1671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389" r="1738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确保除颤仪完好无损，没有明显的损坏或故障。</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检查除颤仪状态</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确保电极板完好，没有破损或老化现象，并准备好除颤仪的电源线。</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准备除颤仪附件</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在操作除颤仪之前，应先评估患者是否需要进行除颤，并确保患者处于安全的状态下。</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评估患者情况</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在进行除颤操作前，应通知其他医务人员，确保他们了解并准备好进行下一步的抢救措施。</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通知其他医务人员</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操作前的准备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按下除颤仪的电源开关，确保除颤仪已经正常启动。</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打开除颤仪电源</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根据患者的年龄、体重和心律失常的类型，选择合适的能量级别。</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选择合适的能量设置</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将两个电极板分别放置在患者的胸骨右侧第二肋间和左侧腋中线第五肋间，确保电极板与皮肤紧密接触。</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放置电极板</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按下除颤仪的充电按钮，等待除颤仪完成充电，然后按下放电按钮，进行除颤操作。</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充电并放电</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观察患者反应</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在除颤操作后，应密切观察患者是否有任何反应或复苏的迹象。</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记录除颤操作过程</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在完成除颤操作后，应记录操作过程、能量级别、操作时间等信息，以便后续分析和总结。</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维护除颤仪</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在完成除颤操作后，应对除颤仪进行清洁和维护，确保其处于良好的工作状态。</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继续心肺复苏</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如果除颤操作后患者没有恢复自主心律，应继续进行心肺复苏，直到患者恢复自主心律或医务人员到来。</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操作后的注意事项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除颤仪使用中的常见问题及解决方案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https://d.book118.com/927140030004006030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2024-09-01T10:20:44.671</cp:lastPrinted>
  <dcterms:created xsi:type="dcterms:W3CDTF">2024-09-01T02:20:44Z</dcterms:created>
  <dcterms:modified xsi:type="dcterms:W3CDTF">2024-09-01T02:20:46Z</dcterms:modified>
</cp:coreProperties>
</file>