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B28F-E0B7-4131-9175-3D7F735C6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77DB6-97D6-4E4F-9813-7465E6F7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31E4B-0553-4F6F-BEBA-11035F31E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69BD0-6224-4D9C-86B7-8560FA268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3E349-E978-4699-BE52-3A7A8DC21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3EBF3-BF7B-49A4-8A8B-FD34D01C3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A62CB-66E8-4037-9AEA-ED48B6AD5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13F72-1C1C-4D0F-82D9-B58B6A94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22BFC-3B54-4486-BA78-CE9665B5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F4CE9-7C32-4481-85D8-0909357A0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20E6B-6E60-4DB8-BD03-0CD86ADB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40122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《初二1主题班会》ppt课件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亲爱的同学们，大家好！很高兴今天能在这里与大家共同参与这次班会，希望大家能够积极参与，共同成长。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感谢大家的参与，希望大家能够珍惜这次班会的机会，认真听讲、积极发言。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表达感谢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本次班会的主题是XXX，通过这次班会，我们希望能够达到XXX的目的。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本次班会流程如下：首先由班主任发表开场白，接着是同学们的自我介绍和才艺展示，然后是主题演讲和分组讨论，最后是总结和感言。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班会目的和流程介绍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目的阐述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主题分享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主题名称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《珍惜时间，勤奋学习》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随着学习压力的增大，学生需要更好地管理时间，提高学习效率。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主题目的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引导学生认识到时间的重要性，学会合理安排时间，提高学习效果。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主题内容介绍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成功人士的时间管理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分享一些成功人士如何通过有效的时间管理，实现事业的成功和个人的成就。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分析这些成功人士时间管理的特点和技巧，提炼出值得学生学习的地方。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学生时间管理实践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分享一些学生在学习过程中如何通过时间管理，提高学习效率的实践经验。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分析这些学生时间管理的做法和效果，引导学生思考如何将这些经验应用到自己的学习中。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主题相关案例分享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主题讨论和思考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讨论一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时间管理的重要性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引导学生认识到时间管理对学习、生活的重要性，以及时间管理对个人成长的影响。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讨论引导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鼓励学生发表自己的看法，引导学生深入思考时间管理的重要性。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讨论二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如何提高学习效率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讨论点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探讨学生如何通过合理安排时间，提高学习效率的方法和技巧。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讨论引导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引导学生分享自己的学习经验和做法，共同探讨提高学习效率的有效途径。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https://d.book118.com/927140122166006025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2024-08-30T18:41:53.903</cp:lastPrinted>
  <dcterms:created xsi:type="dcterms:W3CDTF">2024-08-30T10:41:53Z</dcterms:created>
  <dcterms:modified xsi:type="dcterms:W3CDTF">2024-08-30T10:41:55Z</dcterms:modified>
</cp:coreProperties>
</file>