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B823F-EBCF-4152-A32D-066627939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C907-41B7-4CF5-B188-357D43E6A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8436-4166-49EA-8B7B-0DAD8505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4DD69-3109-4879-AFD4-6BB85B2B9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7EBCE-5AE7-4348-B227-314FBE94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C9D44-8D4F-40D0-B3C8-4777F7CE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7CBAD-485D-4788-B27E-CAC73EE4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DAD1-063A-4136-B41E-558CD8AB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717AF-E992-4362-BCB8-A24EB05E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9D54A-1789-40EC-8498-1969BC17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AFB66-2637-4C99-83A6-DA975C57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0135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灾害风险评估与应急预案编制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灾害风险识别与分析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灾害风险等级划分与评估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应急预案编制原则与要求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应急预案编制流程与方法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灾害风险应对措施与建议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灾害风险评估是对自然灾害、人为灾害等潜在风险进行识别、分析和评价的过程。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通过灾害风险评估，可以了解区域或特定场所面临的灾害风险类型和程度，为制定针对性应急预案提供科学依据，有助于减轻灾害损失，保障人民生命财产安全。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识别潜在的灾害风险源；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分析灾害发生的可能性及后果；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50" r="21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评价现有防灾减灾措施的有效性；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提出针对性的风险应对措施建议。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评估过程应采用科学的方法和手段，确保评估结果的准确性和可靠性；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评估应涵盖所有潜在的灾害风险源，不遗漏任何重要信息；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评估应定期进行，以反映灾害风险的变化情况。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评估结果应能为应急预案的编制提供具体、可行的建议；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明确评估目标和范围；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收集相关资料和数据；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进行灾害风险源识别；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评价现有防灾减灾措施的有效性；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分析灾害发生的可能性及后果；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167" b="3167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提出针对性的风险应对措施建议；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7. 编制评估报告。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历史灾情分析法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利用专家经验和知识，对潜在灾害风险源进行识别和评估；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通过对历史灾情数据的统计分析，了解灾害发生的规律和特点；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将灾害发生的可能性和后果进行量化处理，构建风险评估矩阵，对风险等级进行划分。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设定不同灾害情景，分析其对评估对象的影响程度和范围；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灾害风险识别与分析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人为灾害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环境灾害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灾害类型及特点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包括地震、洪水、台风、暴雨、雪灾等，具有突发性、不可预测性和广泛影响性。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包括火灾、爆炸、交通事故、恐怖袭击等，通常由人类活动引发，具有可预防性。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包括环境污染、生态破坏等，由人类活动对环境造成负面影响而引发，具有长期性和复杂性。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物理风险源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包括自然灾害中的地质、气象等因素，以及人为灾害中的设施、设备等因素。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化学风险源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包括有毒有害化学物质的生产、储存、运输等环节，以及可能发生的泄漏、爆炸等事故。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生物风险源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包括传染病疫情、动植物疫情等，由生物因素引发，具有传播性和危害性。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风险源识别与分类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风险分析方法与工具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通过专家评估、历史数据分析等手段，对灾害风险进行初步识别和分类。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运用概率统计、数值模拟等技术，对灾害风险进行量化评估，提高评估的准确性和科学性。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将风险事件的发生概率和影响程度进行矩阵排列，以直观的方式展示不同风险等级。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通过分析不同因素对灾害风险的影响程度，找出关键因素，为风险防控提供依据。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灾害风险等级划分与评估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根据灾害类型、影响范围、发生频率、可能造成的损失等因素，将灾害风险划分为低、中、高三个等级。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针对不同等级的风险，制定相应的应急预案和应对措施。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利用历史灾害数据、地理信息、人口分布等多源数据，构建风险评估模型。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采用定量与定性相结合的方法，对灾害风险进行全面、客观的评估。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https://d.book118.com/927140135022006036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2024-09-10T23:04:42.371</cp:lastPrinted>
  <dcterms:created xsi:type="dcterms:W3CDTF">2024-09-10T15:04:42Z</dcterms:created>
  <dcterms:modified xsi:type="dcterms:W3CDTF">2024-09-10T15:04:44Z</dcterms:modified>
</cp:coreProperties>
</file>