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99A52-3589-4832-81C9-F574A5B3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60E49-DE8F-44B3-834B-20D203F04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AA054-8478-4C1D-BB8B-F94D2BDA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37B07-3A4B-4262-8608-C87B28F27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42395-C6F6-48BE-A524-C630708C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BEA52E-AF1F-4BF1-AA8C-1BF26B26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CA1EE-B759-4E0C-A3D0-896B9B8B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1F3D9-AD57-475E-9C07-8BE89B935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655CB-609C-484B-A9CA-004CE702F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3AF40-5869-4679-A5E2-28D6B56BD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A795D-7E7A-4D13-B987-1AA357DB1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1054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建设单位量责任义务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建设单位基本职责与义务概述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前期准备阶段责任与义务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招标投标阶段责任与义务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施工阶段责任与义务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竣工验收及后期管理阶段责任与义务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法律责任与风险防范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建设单位基本职责与义务概述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严格遵守国家和地方相关法律法规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建设单位必须遵守国家和地方颁布的关于建设工程的法律法规，确保项目的合法性。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履行合同约定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建设单位应按照与承包商签订的合同要求，履行相应的责任和义务，确保项目的顺利进行。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94" r="27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遵守法律法规，履行合同约定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建设单位应建立完善的质量管理体系，明确质量目标和要求，确保工程质量符合国家标准和合同约定。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建设单位应重视施工现场的安全管理，建立健全的安全生产责任制，确保施工过程中的安全防范措施得到有效执行。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确保工程质量和安全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建设单位应积极履行环境保护责任，采取必要的环保措施，减少施工对环境的影响。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建设单位应关注社会可持续发展，积极采用环保、节能、低碳等绿色建筑技术和材料，推动建筑行业的绿色转型。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承担社会责任，推动可持续发展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关注环境保护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前期准备阶段责任与义务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建设单位需根据初步设想和调研结果，编制项目建议书，明确项目建设的必要性、建设条件、建设规模和投资估算等内容。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在项目建议书获得批准后，建设单位应委托具有相应资质的单位进行可行性研究，编制可行性研究报告，对项目的技术、经济、社会和环境等方面进行全面分析，为项目决策提供科学依据。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可行性研究报告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编制项目建议书和可行性研究报告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建设单位需依法办理用地手续，取得土地使用权证或用地批准文件。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用地手续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根据城乡规划法等相关法律法规，建设单位需向规划主管部门申请规划许可证，确保项目符合城乡规划要求。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规划许可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在项目开工前，建设单位需向建设行政主管部门申请施工许可证，确保项目具备开工条件。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施工许可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办理相关手续，取得建设许可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建设单位应通过招标等方式选定具有相应资质的勘察单位，签订勘察合同，明确勘察任务、技术标准、工作周期和费用等条款。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建设单位应根据项目需求和设计要求，选定具有相应资质的设计单位，签订设计合同，明确设计任务、设计标准、设计周期和设计费用等内容。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设计单位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为确保项目建设过程中的质量和安全，建设单位应选定具有相应资质的监理单位，签订监理合同，明确监理范围、监理职责、监理费用和监理周期等条款。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选定勘察、设计、监理单位并签订合同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招标投标阶段责任与义务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制定招标方案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建设单位应当根据项目的特点和需求，制定详细的招标方案，包括招标范围、招标方式、评标标准等。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发布招标公告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建设单位应当在指定的媒介上发布招标公告，公告中应当包含招标项目的基本情况、投标人的资格要求、招标文件的获取方式等关键信息。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制定招标方案，发布招标公告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组织评标委员会，进行公正评标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组织评标委员会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建设单位应当组建评标委员会，负责评标工作。评标委员会成员应当具备相应的专业知识和经验，确保评标的公正性和专业性。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进行公正评标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评标委员会应当按照招标文件规定的评标标准和方法，对投标文件进行公正、客观、全面的评审，确保评标结果的公正性。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https://d.book118.com/927141054115006035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2024-09-10T03:11:37.843</cp:lastPrinted>
  <dcterms:created xsi:type="dcterms:W3CDTF">2024-09-09T19:11:37Z</dcterms:created>
  <dcterms:modified xsi:type="dcterms:W3CDTF">2024-09-09T19:11:40Z</dcterms:modified>
</cp:coreProperties>
</file>