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7E9F5-450F-4163-B847-AE07D697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11527-16B9-483C-80DA-00435DA77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A7C14-9F89-40D8-8A8B-E2CB9D0F5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9A7BC-7A9E-4E3E-9AEB-28EE17E3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98C0D-E073-4294-A95B-CA9F53EF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41C5C-05E3-4B6C-8707-EE3A9915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D812B-8F23-43DA-9CC5-FAA5F6AD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97FE8-6072-4833-B249-37F52087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17538-C821-41AF-BD11-89EDF2AD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BC148-9529-4935-A0A6-E86B46043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F485B-1C61-493D-B00C-54406005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2134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管切开护理PPT总结\n## 1.气管切开术的定义与适应症\n### 1.1气管切开术的定义及其历史背景\n### 1.2气管切开术的适应症及禁忌症\n### 1.3气管切开术的手术方法与步骤\n## 2.气管切开术后的护理重要性\n### 2.1气管切开术后的护理需求\n### 2.2气管切开术后的并发症预防与护理\n### 2.3气管切开术后的康复训练与指导\n## 3.气管切开术后的护理措施\n### 3.1气管切开术后的环境要求与护理设备\n### 3.2气管切开术后的清洁与消毒措施\n### 3.3气管切开术后的换药与护理技巧\n## 4.气管切开术后的并发症观察与处理\n### 4.1气管切开术后的出血与感染并发症\n### 4.2气管切开术后的气管狭窄与瘢痕形成\n### 4.3气管切开术后的肺部并发症与护理\n## 5.气管切开术后的心理护理与康复指导\n### 5.1气管切开术后的心理问题与干预措施\n### 5.2气管切开术后的语言与吞咽功能康复\n### 5.3气管切开术后的社会支持与康复计划\n## 6.气管切开术护理的典型案例与分析\n### 6.1气管切开术后的成功护理案例分享\n### 6.2气管切开术后的并发症预防与处理案例\n### 6.3气管切开术后的康复训练与指导案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气管切开护理PPT总结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气管切开术的定义与适应症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通过切开颈部气管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维持呼吸道通畅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气管切开术是一种外科手术</a:t>
                </a:r>
                <a:endParaRPr/>
              </a:p>
            </p:txBody>
          </p:sp>
        </p:grpSp>
        <p:grpSp>
          <p:nvGrpSpPr>
            <p:cNvPr id="22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古埃及时代已有记载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现代技术不断改进</a:t>
                </a:r>
                <a:endParaRPr/>
              </a:p>
            </p:txBody>
          </p:sp>
          <p:sp>
            <p:nvSpPr>
              <p:cNvPr id="22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气管切开术的历史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解除呼吸道阻塞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保护呼吸道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便于人工呼吸和吸痰</a:t>
                </a:r>
                <a:endParaRPr/>
              </a:p>
            </p:txBody>
          </p:sp>
          <p:sp>
            <p:nvSpPr>
              <p:cNvPr id="22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气管切开术的目的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气管切开术的定义及其历史背景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严重的呼吸道感染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喉部手术前后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头部外伤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神经肌肉疾病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局部感染或肿瘤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颈部解剖异常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无法配合治疗的患者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气管切开术的适应症及禁忌症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2074671"/>
            <a:ext cx="10871208" cy="4063380"/>
            <a:chOff x="660396" y="2074672"/>
            <a:chExt cx="10871208" cy="4063380"/>
          </a:xfrm>
        </p:grpSpPr>
        <p:grpSp>
          <p:nvGrpSpPr>
            <p:cNvPr id="249" name="组合 33"/>
            <p:cNvGrpSpPr/>
            <p:nvPr/>
          </p:nvGrpSpPr>
          <p:grpSpPr>
            <a:xfrm>
              <a:off x="660396" y="2074672"/>
              <a:ext cx="5112000" cy="4063380"/>
              <a:chOff x="660400" y="1536701"/>
              <a:chExt cx="2583213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传统气管切开术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激光气管切开术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经皮气管切开术</a:t>
                </a:r>
                <a:endParaRPr/>
              </a:p>
            </p:txBody>
          </p:sp>
          <p:cxnSp>
            <p:nvCxnSpPr>
              <p:cNvPr id="254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5" name="组合 34"/>
            <p:cNvGrpSpPr/>
            <p:nvPr/>
          </p:nvGrpSpPr>
          <p:grpSpPr>
            <a:xfrm>
              <a:off x="6419604" y="2074672"/>
              <a:ext cx="5112000" cy="4063380"/>
              <a:chOff x="660400" y="1536701"/>
              <a:chExt cx="2583213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切开颈部皮肤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分离气管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缝合切口</a:t>
                </a:r>
                <a:endParaRPr/>
              </a:p>
            </p:txBody>
          </p:sp>
          <p:cxnSp>
            <p:nvCxnSpPr>
              <p:cNvPr id="260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气管切开术的手术方法与步骤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气管切开术后的护理重要性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维持呼吸道通畅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保持气管导管通畅</a:t>
                </a:r>
                <a:endParaRPr/>
              </a:p>
            </p:txBody>
          </p:sp>
        </p:grpSp>
        <p:grpSp>
          <p:nvGrpSpPr>
            <p:cNvPr id="2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定期换药</a:t>
                </a:r>
                <a:endParaRPr/>
              </a:p>
            </p:txBody>
          </p:sp>
        </p:grpSp>
        <p:grpSp>
          <p:nvGrpSpPr>
            <p:cNvPr id="2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2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预防瘢痕形成</a:t>
                </a:r>
                <a:endParaRPr/>
              </a:p>
            </p:txBody>
          </p:sp>
        </p:grpSp>
      </p:grpSp>
      <p:pic>
        <p:nvPicPr>
          <p:cNvPr id="2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出血与感染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气管狭窄与瘢痕形成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使用硅胶气管导管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减轻导管压力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</p:txBody>
          </p:sp>
          <p:pic>
            <p:nvPicPr>
              <p:cNvPr id="2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定期翻身拍背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使用呼吸机辅助呼吸</a:t>
                </a:r>
                <a:endParaRPr/>
              </a:p>
            </p:txBody>
          </p:sp>
          <p:pic>
            <p:nvPicPr>
              <p:cNvPr id="2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语音训练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吞咽训练</a:t>
                </a:r>
                <a:endParaRPr/>
              </a:p>
            </p:txBody>
          </p:sp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语言与吞咽功能康复</a:t>
                </a:r>
                <a:endParaRPr/>
              </a:p>
            </p:txBody>
          </p:sp>
        </p:grpSp>
        <p:grpSp>
          <p:nvGrpSpPr>
            <p:cNvPr id="3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呼吸肌训练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肺功能锻炼</a:t>
                </a:r>
                <a:endParaRPr/>
              </a:p>
            </p:txBody>
          </p:sp>
          <p:sp>
            <p:nvSpPr>
              <p:cNvPr id="3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呼吸功能康复</a:t>
                </a:r>
                <a:endParaRPr/>
              </a:p>
            </p:txBody>
          </p:sp>
        </p:grpSp>
        <p:grpSp>
          <p:nvGrpSpPr>
            <p:cNvPr id="3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职业康复</a:t>
                </a:r>
                <a:endParaRPr/>
              </a:p>
            </p:txBody>
          </p:sp>
          <p:sp>
            <p:nvSpPr>
              <p:cNvPr id="3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社会支持与康复计划</a:t>
                </a:r>
                <a:endParaRPr/>
              </a:p>
            </p:txBody>
          </p:sp>
        </p:grpSp>
      </p:grpSp>
      <p:pic>
        <p:nvPicPr>
          <p:cNvPr id="3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气管切开术后的康复训练与指导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气管切开术后的护理措施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气管切开术后的环境要求与护理设备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避免尘埃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吸痰器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消毒用品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清洁与消毒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定期清洁床单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更换气管导管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定期检查白细胞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观察体温和症状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气管切开术后的清洁与消毒措施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气管切开术后的换药与护理技巧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换药方法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彻底清洁伤口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使用抗生素软膏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保持气管导管通畅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合理安排吸痰时间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防止误吸和窒息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https://d.book118.com/927142134066006042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气管切开护理PPT总结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2024-09-15T18:00:01.755</cp:lastPrinted>
  <dcterms:created xsi:type="dcterms:W3CDTF">2024-09-15T10:00:01Z</dcterms:created>
  <dcterms:modified xsi:type="dcterms:W3CDTF">2024-09-15T10:00:03Z</dcterms:modified>
</cp:coreProperties>
</file>