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89C0042-C0A0-4D3B-8B19-96B2737337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798F73-08F6-4AB0-B830-4E51D1B497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FD39520-2505-4DC4-8ACF-ECB4C7A3E9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8D84AC5-C8AA-4DED-9D04-A3FD05FD35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DC49DD0-7774-4375-946F-CBBC010F566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4C3BBDF-B0F3-4463-9CD7-46518616F7B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D1FE200-D306-4CD2-A362-DDD37DEF00D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0AD591-FE4F-4F33-A329-9DCD0EFF35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0F62CB-0ACB-4F95-BD71-3EDA5F3057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0DA12B-B48A-46E7-87E9-3CA2437C78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BFAF31-B440-46DE-A146-A8BB9A36F0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6.jpeg" /><Relationship Id="rId6"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7142142013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护理诊断说课</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护理诊断基础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护理诊断的应用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护理诊断案例分析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护理诊断的挑战与展望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结语</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引言</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9061" r="29061"/>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课程背景</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随着医疗技术的不断发展和病人需求的多样化，护理诊断在提高护理质量和病人满意度方面发挥着越来越重要的作用。</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护理诊断是护理程序的重要组成部分，是护士对病人健康状况进行评估、诊断和计划的基础。</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能够根据病人情况独立进行护理诊断，制定相应的护理计划。</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提高护士的临床思维能力和解决问题的能力，以适应不断变化的医疗环境。</a:t>
            </a:r>
          </a:p>
        </p:txBody>
      </p:sp>
      <p:pic>
        <p:nvPicPr>
          <p:cNvPr id="7" name="Picture 7"/>
          <p:cNvPicPr>
            <a:picLocks noChangeAspect="1"/>
          </p:cNvPicPr>
          <p:nvPr/>
        </p:nvPicPr>
        <p:blipFill>
          <a:blip r:embed="rId2"/>
          <a:srcRect l="28120" r="28120"/>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掌握护理诊断的基本概念、原则和方法。</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护理诊断基础</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护理诊断是对个体或群体的现有或潜在健康问题、生命过程的反应所作出的临床判断，是护士为达到预期结果选择护理措施的基础，这些预期结果应能通过护理措施而实现。</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73369" y="324984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护理诊断是确定护理效果标准及制定护理计划的基础。</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护理诊断是实施护理计划、评价护理效果和修订护理计划的重要依据。</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15060" r="15060"/>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t="6329" b="6329"/>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l="17799" r="17799"/>
          <a:stretch>
            <a:fillRect/>
          </a:stretch>
        </p:blipFill>
        <p:spPr>
          <a:xfrm>
            <a:off x="1099415" y="4686721"/>
            <a:ext cx="1926336" cy="1682496"/>
          </a:xfrm>
          <a:prstGeom prst="hexagon">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护理诊断的定义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制定护理计划</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根据主要护理诊断，制定相应的护理计划。</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确定主要护理诊断</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从列出的可能的护理诊断中选择最符合患者当前健康状况的诊断。</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列出可能的护理诊断</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根据分析结果，列出可能的护理诊断。</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收集资料</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通过观察、询问、体查等方法收集与患者健康状况有关的资料。</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分析资料</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对收集到的资料进行分析，识别出与患者健康问题相关的因素。</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护理诊断的步骤</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86" r="18786"/>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8489" r="848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3955" r="13955"/>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9418" r="9418"/>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常见护理诊断类型</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与摄入不足、消化吸收不良、需求增加或损失过多有关。</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与感染、体温调节中枢功能紊乱、环境温度过高有关。</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与组织损伤、炎症、心理创伤有关。</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与疾病、环境、角色改变、心理承受力差有关。</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营养失调</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体温过高</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疼痛</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焦虑</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护理诊断的应用</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通过护理诊断，可以确定患者的疾病类型、病情状况和潜在并发症，为临床治疗提供依据。</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诊断疾病</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1250" b="112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制定护理计划</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监测病情变化</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5917" b="591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基于护理诊断，护理人员可以制定个性化的护理计划，明确护理目标、措施和预期结果。</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通过定期评估和调整护理诊断，可以及时发现病情变化，采取相应的干预措施，确保患者安全。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临床应用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https://d.book118.com/927142142013006051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2024-09-23T22:25:08.750</cp:lastPrinted>
  <dcterms:created xsi:type="dcterms:W3CDTF">2024-09-23T14:25:08Z</dcterms:created>
  <dcterms:modified xsi:type="dcterms:W3CDTF">2024-09-23T14:25:10Z</dcterms:modified>
</cp:coreProperties>
</file>