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52BDE-AF83-4F69-9255-DD4012E30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A5EDE-63B9-4502-BAA4-87E066C80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B90C8-9EC0-4865-B181-CE766CF34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9FCA5-50D2-4A0B-89AC-C9DA11B0A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4E2DF1-C727-4FC5-ABFD-2BAC35812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E62CCC-3222-45AD-9DD1-F0E2139B2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8406B8-E211-4433-981C-A099B7DEE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F5331-AB5C-4ECE-97E2-6DC3C3681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C4AB0-3B9A-4B4A-9775-CADE52C6A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E3AC2-684E-4CB7-BF67-E9D7AA596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0FB7C-79E7-4D80-9A10-11A4931AE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430341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预防新冠疫情知识讲座内容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疫情背景与现状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新冠病毒基础知识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预防措施与个人防护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疫苗接种与科学认知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心理调适与情绪管理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社会责任与共同参与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疫情背景与现状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新冠病毒在全球范围内传播，涉及多个国家和地区。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病毒传播范围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病毒变异情况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疫苗接种情况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病毒在传播过程中不断变异，出现多种毒株。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全球范围内正在积极推进疫苗接种工作，但接种率存在差异。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全球疫情概况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中国政府采取了积极的疫情防控措施，包括封城、隔离、检测等。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疫情防控措施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中国积极推进疫苗接种工作，目前接种率较高。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疫苗接种情况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随着疫苗接种的推进，疫情得到有效控制，但仍需保持警惕。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疫情发展趋势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中国疫情现状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197" b="61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疫情对社会经济影响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旅游、餐饮等行业受影响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疫情对旅游、餐饮等行业造成较大冲击，业务量下降。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企业经营压力增加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疫情导致企业停工停产，经营压力增加。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就业形势严峻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疫情对就业形势造成较大影响，部分行业就业率下降。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新冠病毒基础知识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属于β属的冠状病毒，具有包膜，其形态为圆形或椭圆形。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对紫外线和热敏感，56℃30分钟、乙醚、75%乙醇、含氯消毒剂、过氧乙酸和氯仿等脂溶剂均可有效灭活病毒，氯己定不能有效灭活病毒。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病毒类型与特点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新型冠状病毒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呼吸道飞沫传播、接触传播、气溶胶传播。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喷嚏、咳嗽、说话的飞沫，呼出的气体近距离直接吸入可导致感染；飞沫混合在空气中，形成气溶胶，吸入后导致感染；接触污染物体表面，如其分泌物、物体表面被污染，再用手触摸口、眼、鼻等部位，也可感染病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传播途径与方式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03" r="325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发热、乏力、干咳为主要表现，少数患者伴有鼻塞、流涕、腹泻等症状。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发病早期外周血白细胞总数正常或减低，淋巴细胞计数减少；呼吸道标本或血清标本中新型冠状病毒核酸检测阳性。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临床表现与症状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预防措施与个人防护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在公共场所，如商场、超市、医院等，应佩戴口罩，以减少病毒传播的风险。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在室内场所，应保持空气流通，避免长时间停留。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保持通风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经常用肥皂和流动水洗手，或者使用含有酒精的手部消毒液。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公共场所防护措施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摄入足够的蛋白质、维生素和矿物质，增强身体抵抗力。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保持充足的睡眠，避免过度疲劳，有助于提高免疫力。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适当锻炼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进行适当的体育锻炼，如散步、慢跑等，增强身体素质。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995" r="1999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个人卫生习惯养成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https://d.book118.com/927143034102006030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2024-09-02T03:43:30.158</cp:lastPrinted>
  <dcterms:created xsi:type="dcterms:W3CDTF">2024-09-01T19:43:30Z</dcterms:created>
  <dcterms:modified xsi:type="dcterms:W3CDTF">2024-09-01T19:43:32Z</dcterms:modified>
</cp:coreProperties>
</file>