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B434-5069-4B1C-9359-D08AD235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3D31-23AD-4C98-A79A-2E67CDE2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109B9-815E-419A-BA88-8942D8F15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C1758-DF8C-433A-8264-D55F2695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C1E18-7D7E-4943-80D4-66BD4D12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CE132-8105-4D4A-ABB5-94B58C679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BF81F-1377-4627-BF27-6026E47F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F00EC-ECE9-48E1-A3E2-DCF50207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A19F3-F58B-4586-A2FB-33571930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6864C-9305-4FFB-9770-CA85FC07D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FC11F-1FD8-4B49-8235-22C7A47CA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4042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消防科普实验室建设方案及流程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消防科普实验室建设背景与目标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消防科普实验室规划与设计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消防科普实验室建设流程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消防科普实验室运营与管理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消防科普实验室建设背景与目标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社会对消防安全意识的提高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随着社会的发展，人们对消防安全的认识不断提高，对消防知识的需求也日益增加。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消防教育的重要性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消防安全教育是预防火灾事故的重要手段，通过科普实验室的建设，可以更好地向公众普及消防知识，提高他们的安全意识和应对火灾的能力。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普及消防知识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通过科普实验室的建设，向公众普及消防知识，提高公众的消防安全意识和应对火灾的能力。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提高消防安全教育质量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通过科普实验室的建设，提供更加丰富、直观、生动的消防安全教育方式，提高教育质量。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促进消防科技的发展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通过科普实验室的建设，推动消防科技的研究和应用，促进消防科技的发展和进步。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消防科普实验室规划与设计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根据实验需求，将实验室划分为不同功能区域，如实验操作区、设备存放区、办公区等。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实验室区域划分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125" b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通风与采光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合理利用实验室空间，确保实验操作空间充足，设备摆放有序，便于实验人员操作和管理。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保证实验室有良好的通风和采光，降低实验室内有害气体和湿度的积累，提高实验环境的舒适度。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实验室布局规划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设备适用性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根据实验需求选择合适的设备与器材，确保设备性能稳定、功能齐全，能够满足实验要求。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设备安全性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优先选择符合安全标准的设备与器材，确保实验过程的安全性。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设备性价比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在满足实验需求的前提下，选择性价比高的设备与器材，降低实验室建设成本。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实验设备与器材选择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对于易爆、易燃物品的存放和使用，应采取相应的防爆措施，如使用防爆电器、通风设施等。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防电击措施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确保实验室用电安全，采用接地保护、漏电保护等措施，防止电击事故的发生。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安装火灾报警系统、灭火器等消防设备，制定火灾应急预案，提高实验室人员的火灾防范意识和应对能力。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25" b="143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消防科普实验室建设流程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61" r="172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预算和资金筹措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根据设计规划和建设规模，制定详细的预算，并筹措建设所需的资金。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确定建设规模和功能需求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根据实验室的使用目的和人员规模，确定实验室的建设规模和功能需求，如教学、科研、实验等。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根据实验室的功能需求，进行详细的设计规划，包括实验室布局、设备配置、安全环保等方面的规划。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包括土地平整、地基处理、混凝土浇筑等基础工程。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基础工程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主体结构建设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安全环保设施建设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按照设计图纸进行实验室的主体结构建设，包括实验室的墙体、天花板、地面等部分的施工。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根据设计规划，安装实验室所需的仪器设备，并进行调试和校准，确保设备正常运行。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根据实验室的安全环保要求，建设相应的设施，如消防设施、通风设施、废弃物处理设施等。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https://d.book118.com/927144042043006030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2024-09-01T20:39:55.069</cp:lastPrinted>
  <dcterms:created xsi:type="dcterms:W3CDTF">2024-09-01T12:39:55Z</dcterms:created>
  <dcterms:modified xsi:type="dcterms:W3CDTF">2024-09-01T12:39:57Z</dcterms:modified>
</cp:coreProperties>
</file>