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20784-D4E6-49A2-976A-8F8A9226F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72EC5-F831-4B08-9684-5383E796C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243D1-6722-412A-BEBE-DD1FF1AE6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E6BD3-75E1-43FB-BC3C-1DDC0FDCF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AB6CB6-A496-4E29-922C-84AD27D4E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4D44AD-C36C-48A1-8654-AC0DD33C2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728109-C273-409F-A23A-A8160C7F1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1CE1A-1F8F-43B0-9FC8-C80C76D58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ACCBA-09EA-4033-B908-2F4FBB9B9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E458C-8BC3-429B-8EDC-4E065077E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CED4E-7EAC-4B9E-985C-776BD58C1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72968"/>
            <a:ext cx="4344009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72968"/>
            <a:ext cx="4376553" cy="296811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44112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研发效能评估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研发效能定义与背景
 评估目的与方法
 团队结构与协作
 代码质量与测试
 交付速度与效率
 问题追踪与解决
 创新与优化能力
 总结与建议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研发效能定义与背景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研发效能评估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研发效能定义与背景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研发效能定义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1.研发效能是衡量研发团队在规定时间内，按照预定成本和质量标准完成项目的能力。</a:t>
            </a:r>
          </a:p>
          <a:p>
            <a:r>
              <a:t>2.研发效能不仅关注项目的输出，更注重研发过程的效率、质量和创新能力。</a:t>
            </a:r>
          </a:p>
          <a:p>
            <a:r>
              <a:t>3.高研发效能意味着团队能够快速地响应市场需求，持续改进产品，提高客户满意度。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研发效能背景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1.随着科技的飞速发展，企业面临的竞争压力日益加大，提高研发效能成为企业获取竞争优势的关键。</a:t>
            </a:r>
          </a:p>
          <a:p>
            <a:r>
              <a:t>2.敏捷开发、DevOps等新型研发模式的出现，为企业提高研发效能提供了新的思路和方法。</a:t>
            </a:r>
          </a:p>
          <a:p>
            <a:r>
              <a:t>3.企业需要通过建立合理的评估体系，持续关注研发效能的变化，以便及时调整策略，保持竞争优势。</a:t>
            </a:r>
          </a:p>
          <a:p>
            <a:r>
              <a:t>以上内容仅供参考，具体内容可以根据您的需求进行调整和优化。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评估目的与方法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研发效能评估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评估目的与方法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评估目的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1.提高研发效率：通过评估研发效能，发现研发过程中的瓶颈和问题，提出改进措施，提高研发效率。</a:t>
            </a:r>
          </a:p>
          <a:p>
            <a:r>
              <a:t>2.优化资源配置：评估不同项目、团队和人员的研发效能，为资源配置提供科学依据，确保资源利用效率最大化。</a:t>
            </a:r>
          </a:p>
          <a:p>
            <a:r>
              <a:t>3.提升产品质量：研发效能评估可以促使团队关注产品质量，提高产品竞争力。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评估方法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1.数据采集与分析：收集研发过程中的各类数据，运用数据分析方法，对研发效能进行量化评估。</a:t>
            </a:r>
          </a:p>
          <a:p>
            <a:r>
              <a:t>2.基准比较：将当前研发效能与行业标准、历史数据进行比较，找出差距和改进空间。</a:t>
            </a:r>
          </a:p>
          <a:p>
            <a:r>
              <a:t>3.专家评估：通过专家评审、访谈等方式，对研发过程进行定性评估，提供专业化建议。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评估目的与方法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评估指标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1.研发周期：衡量项目从立项到完成所需时间，反映研发效率。</a:t>
            </a:r>
          </a:p>
          <a:p>
            <a:r>
              <a:t>2.质量合格率：评估产品质量达标的比例，反映研发质量。</a:t>
            </a:r>
          </a:p>
          <a:p>
            <a:r>
              <a:t>3.成本效益：分析研发投入与产出的比例，评价研发经济效益。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评估流程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1.明确评估目标：确定评估的目的和范围，为评估工作提供方向。</a:t>
            </a:r>
          </a:p>
          <a:p>
            <a:r>
              <a:t>2.制定评估计划：规划评估时间表、人员分工、数据采集与分析方法等。</a:t>
            </a:r>
          </a:p>
          <a:p>
            <a:r>
              <a:t>3.实施评估：按照评估计划，开展数据采集、分析、基准比较、专家评估等工作。</a:t>
            </a:r>
          </a:p>
          <a:p>
            <a:r>
              <a:t>4.总结与改进：根据评估结果，总结经验教训，提出改进措施，持续提升研发效能。</a:t>
            </a:r>
          </a:p>
          <a:p>
            <a:r>
              <a:t>以上内容仅供参考，具体评估工作需根据实际情况进行调整和完善。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团队结构与协作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研发效能评估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团队结构与协作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团队结构与协作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1.团队结构对研发效能的影响：团队的结构对研发效能有着至关重要的影响。高效的团队结构应该具备明确的角色分工、良好的沟通机制和协作流程，能够充分发挥每个成员的优势，提高整体效能。</a:t>
            </a:r>
          </a:p>
          <a:p>
            <a:r>
              <a:t>2.常见的团队结构类型：常见的团队结构类型包括职能型、项目型、矩阵型等。每种类型都有其优缺点和适用场景，需要根据实际情况进行选择和优化。</a:t>
            </a:r>
          </a:p>
          <a:p>
            <a:r>
              <a:t>3.团队协作的关键要素：团队协作的关键要素包括信任、沟通、协作和分享。建立互信关系，保持有效的沟通，加强协作和分享，可以提高团队的凝聚力和整体效能。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高效团队协作的实践方法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1.建立共同的愿景和目标：建立共同的愿景和目标，使团队成员对工作的价值和意义有清晰的认识，增强团队的凝聚力和动力。</a:t>
            </a:r>
          </a:p>
          <a:p>
            <a:r>
              <a:t>2.营造积极的团队氛围：营造积极的团队氛围，鼓励成员之间的交流和分享，激发团队的创造力和活力。</a:t>
            </a:r>
          </a:p>
          <a:p>
            <a:r>
              <a:t>3.持续改进和优化团队协作流程：持续改进和优化团队协作流程，识别存在的问题和瓶颈，采取有效措施进行改进，提高团队的整体效能。</a:t>
            </a:r>
          </a:p>
          <a:p>
            <a:r>
              <a:t>以上内容仅供参考，具体还需要根据您的需求进行调整优化。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代码质量与测试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研发效能评估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代码质量与测试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代码质量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1.代码质量是研发效能的重要评估标准，高质量的代码有助于提高软件的可靠性和可维护性。</a:t>
            </a:r>
          </a:p>
          <a:p>
            <a:r>
              <a:t>2.采用代码审查、静态代码分析、代码质量指标评估等工具和技术，可以有效提升代码质量。</a:t>
            </a:r>
          </a:p>
          <a:p>
            <a:r>
              <a:t>3.重视代码质量的文化建设，加强开发人员的代码质量意识和培训，是提高代码质量的关键。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测试覆盖度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1.测试覆盖度是衡量测试质量的重要指标，全面的测试覆盖有助于提高软件的质量。</a:t>
            </a:r>
          </a:p>
          <a:p>
            <a:r>
              <a:t>2.采用自动化测试、接口测试、性能测试等多种测试技术，可以提高测试覆盖度和效率。</a:t>
            </a:r>
          </a:p>
          <a:p>
            <a:r>
              <a:t>3.定期进行测试覆盖度的评估和优化，确保测试的有效性和完整性。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代码质量与测试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1.提高测试效率可以加快研发效能，采用自动化测试是提高测试效率的重要手段。</a:t>
            </a:r>
          </a:p>
          <a:p>
            <a:r>
              <a:t>2.建立完善的测试用例库和测试数据管理体系，可以提高测试效率和准确性。</a:t>
            </a:r>
          </a:p>
          <a:p>
            <a:r>
              <a:t>3.优化测试流程和管理，加强测试人员的培训和管理，可以提高整体测试效率。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缺陷密度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1.缺陷密度是衡量软件质量的重要指标，降低缺陷密度可以提高软件的可靠性和稳定性。</a:t>
            </a:r>
          </a:p>
          <a:p>
            <a:r>
              <a:t>2.采用缺陷跟踪、根源分析、缺陷预防等手段，可以有效降低缺陷密度。</a:t>
            </a:r>
          </a:p>
          <a:p>
            <a:r>
              <a:t>3.加强缺陷管理的规范化和标准化，提高缺陷处理的效率和准确性。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测试效率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代码质量与测试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持续集成与持续交付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1.持续集成和持续交付可以提高研发效能和软件质量，减少缺陷和错误。</a:t>
            </a:r>
          </a:p>
          <a:p>
            <a:r>
              <a:t>2.采用自动化工具和技术，实现代码的快速集成和交付，可以提高研发效率和质量。</a:t>
            </a:r>
          </a:p>
          <a:p>
            <a:r>
              <a:t>3.加强持续集成和持续交付的文化建设，提高开发人员的意识和技能水平。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研发反馈循环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1.建立有效的研发反馈循环机制，及时发现和解决问题，提高研发效能和软件质量。</a:t>
            </a:r>
          </a:p>
          <a:p>
            <a:r>
              <a:t>2.采用敏捷开发、DevOps等方法和工具，加强开发与测试的协作和沟通，提高反馈循环的效率。</a:t>
            </a:r>
          </a:p>
          <a:p>
            <a:r>
              <a:t>3.定期对反馈循环进行评估和优化，确保反馈循环的有效性和持续改进能力。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https://d.book118.com/927144112103006031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研发效能定义与背景</vt:lpstr>
      <vt:lpstr> 研发效能定义与背景</vt:lpstr>
      <vt:lpstr> 评估目的与方法</vt:lpstr>
      <vt:lpstr> 评估目的与方法</vt:lpstr>
      <vt:lpstr> 评估目的与方法</vt:lpstr>
      <vt:lpstr> 团队结构与协作</vt:lpstr>
      <vt:lpstr> 团队结构与协作</vt:lpstr>
      <vt:lpstr> 代码质量与测试</vt:lpstr>
      <vt:lpstr> 代码质量与测试</vt:lpstr>
      <vt:lpstr> 代码质量与测试</vt:lpstr>
      <vt:lpstr> 代码质量与测试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2024-09-03T20:04:47.822</cp:lastPrinted>
  <dcterms:created xsi:type="dcterms:W3CDTF">2024-09-03T12:04:47Z</dcterms:created>
  <dcterms:modified xsi:type="dcterms:W3CDTF">2024-09-03T12:04:50Z</dcterms:modified>
</cp:coreProperties>
</file>