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6129F-572E-4EC6-AA01-669925904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D0AB3-9BFA-47BB-8423-93DE1DD72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58B9F-4616-4BD6-9040-3C0EAC03F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2876E-76F7-4525-BCD2-8F6DDFE2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23046-DF73-4280-B9F3-08906808B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FCC13-808F-4F6F-B7AE-4D0176FC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83582-A081-4A9D-AA3F-4B101FE79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A1CE5-BFBE-4974-83D3-959C7E4B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27532-14AB-4C89-BC12-9068764CD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73D59-23DB-4316-8776-8A430B31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9EA8-CDB4-45AD-920C-D14C1FE52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4120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营销创意策略分析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营销创意策略类型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营销创意挑战与展望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营销创意概述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是一种独特的、具有吸引力的想法或概念，旨在吸引目标受众的注意力，激发其购买欲望，并促进产品销售。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创新性、相关性、可执行性和可持续性。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营销创意的定义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营销创意的核心要素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通过独特的创意，使品牌在众多竞争者中脱颖而出，吸引目标受众的关注。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创意策略能够激发消费者的购买欲望，提高转化率，从而促进产品销售。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优秀的创意策略能够与消费者建立情感联系，提高客户忠诚度。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深入了解目标受众的需求、喜好和行为模式，为创意策略提供依据。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创意思维方法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跨行业借鉴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运用头脑风暴、角色扮演、逆向思维等技巧，激发创意思维。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从其他行业或领域中汲取灵感，将其应用于自身营销策略中。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营销创意的来源与生成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营销创意策略类型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" r="15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通过创新产品特性、功能或服务，满足消费者需求，提升品牌竞争力。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产品创新策略关注产品的设计、功能、品质等方面的创新，以满足消费者不断变化的需求。通过推出独特的产品特性、功能或服务，企业可以吸引消费者并提升品牌形象。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重新定义品牌在市场中的位置，突出品牌独特价值，提升品牌认知度。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定位创新策略强调在市场中重新定义品牌的位置，突出品牌的独特价值和优势。通过精准的品牌定位，企业可以更好地吸引目标消费者，提升品牌在市场中的认知度和影响力。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定位创新策略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运用新颖的传播手段和渠道，提高品牌知名度和影响力，促进销售增长。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传播创新策略利用各种新颖的传播手段和渠道，如社交媒体、短视频、直播等，提高品牌知名度和影响力。通过创新的传播方式，企业可以更好地与消费者互动，增强品牌忠诚度，促进销售增长。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传播创新策略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开拓新的销售渠道和合作伙伴关系，扩大销售网络，提高市场覆盖率。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渠道创新策略寻求开拓新的销售渠道和合作伙伴关系，以扩大销售网络和市场覆盖率。通过与优秀的渠道合作伙伴建立合作关系，企业可以更好地渗透市场，提高销售业绩和市场占有率。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渠道创新策略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优化组织结构和管理模式，提高组织效率和灵活性，激发员工创造力。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组织创新策略旨在优化组织结构和管理模式，提高组织效率和灵活性。通过改进组织结构和流程，企业可以更好地适应市场变化和外部环境，激发员工的创造力和工作热情，提升整体业绩和竞争力。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组织创新策略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营销创意实施步骤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根据目标市场的需求、行为和趋势，筛选出与市场匹配的创意。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542" b="5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确保创意具有独特性和差异性，避免与竞争对手的创意雷同。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评估创意所需的资源是否与企业的实际情况相匹配，包括人力、物力、财力等。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资源匹配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创意筛选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https://d.book118.com/927144120135006042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2024-09-16T04:20:27.608</cp:lastPrinted>
  <dcterms:created xsi:type="dcterms:W3CDTF">2024-09-15T20:20:27Z</dcterms:created>
  <dcterms:modified xsi:type="dcterms:W3CDTF">2024-09-15T20:20:29Z</dcterms:modified>
</cp:coreProperties>
</file>