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C85E3E-C1FE-4344-8FFE-67A2AFFEA1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A4622F-36F7-4D5E-8359-04155C9D65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A5398B-D165-49D5-B30B-71F901538F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AB1986-9206-4F46-9878-6C9AC7D59B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DAC3D1-4D9E-44BD-AAD4-98CB0DE296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DE6322-7467-41C6-8E65-72256A752F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CF4235-A35A-4D21-B18F-CA37B7A52E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794C3B-61C2-4034-9035-5AB3A81143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2D9F1C-E803-4C42-8071-382F76B964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4CAB20-0BFF-4FBD-87FD-FA7F730D47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133F44-12B1-47F3-A022-B8CDC60118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4512314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糖尿病的护理查房课件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糖尿病基础知识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糖尿病的日常护理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糖尿病的并发症及预防</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个体化护理方案</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案例分享与讨论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糖尿病基础知识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糖尿病的定义与类型</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糖尿病是一种以高血糖为特征的代谢性疾病，长期存在的高血糖会导致各种组织，特别是眼、肾、心脏、血管、神经的慢性损害和功能障碍。根据世界卫生组织的标准，当空腹血糖≥7.0mmol/L或餐后2小时血糖≥11.1mmol/L时，即可诊断为糖尿病。</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糖尿病是一种常见的慢性代谢性疾病，由于胰岛素分泌不足或作用缺陷导致血糖升高。根据病因，糖尿病可分为1型糖尿病、2型糖尿病、妊娠期糖尿病等类型。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糖尿病的病因复杂，主要包括遗传因素、环境因素和自身免疫等。病理机制主要是胰岛素分泌不足或作用缺陷，导致血糖升高。</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糖尿病的病因主要包括遗传因素和环境因素。遗传因素是指糖尿病具有家族聚集性，一级亲属患有糖尿病的人患病风险较高。环境因素主要包括不良的生活方式、肥胖、长期精神压力等。此外，自身免疫系统异常也可能导致1型糖尿病的发生。在病理机制上，糖尿病主要是由于胰岛素分泌不足或作用缺陷，导致血糖升高。长期高血糖状态会导致各种组织器官的慢性损害和功能障碍。</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糖尿病的病因与病理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6098400" y="1501200"/>
            <a:ext cx="0" cy="474840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3" name="TextBox 3"/>
          <p:cNvSpPr txBox="1"/>
          <p:nvPr/>
        </p:nvSpPr>
        <p:spPr>
          <a:xfrm>
            <a:off x="1542696"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6368737"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糖尿病的症状与体征</a:t>
              </a:r>
            </a:p>
          </p:txBody>
        </p:sp>
      </p:grpSp>
      <p:sp>
        <p:nvSpPr>
          <p:cNvPr id="27" name="TextBox 27"/>
          <p:cNvSpPr txBox="1"/>
          <p:nvPr/>
        </p:nvSpPr>
        <p:spPr>
          <a:xfrm>
            <a:off x="1542696"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糖尿病的症状主要包括多饮、多尿、多食、消瘦等，体征包括肥胖、疲乏无力等。</a:t>
            </a:r>
          </a:p>
        </p:txBody>
      </p:sp>
      <p:sp>
        <p:nvSpPr>
          <p:cNvPr id="28" name="TextBox 28"/>
          <p:cNvSpPr txBox="1"/>
          <p:nvPr/>
        </p:nvSpPr>
        <p:spPr>
          <a:xfrm>
            <a:off x="6440934"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糖尿病的症状主要包括多饮、多尿、多食、消瘦等，体征包括肥胖、疲乏无力等。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糖尿病的日常护理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合理控制饮食是糖尿病日常护理的重要环节，需根据患者的病情和营养需求制定个性化的饮食方案。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控制总热量摄入，根据患者的身高、体重、性别、年龄等因素计算每日所需热量，制定合理的食谱。控制碳水化合物摄入，适当减少高糖、高淀粉食物的摄入，增加蔬菜、水果的摄入。适量摄入蛋白质，选择低脂肪、低盐、低糖的食物，避免食用高脂肪、高糖、高盐的食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适当的运动有助于控制血糖，提高身体代谢水平，增强免疫力，预防并发症。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根据患者的身体状况和运动习惯选择合适的运动方式，如散步、慢跑、太极拳等。运动时应避免剧烈运动和过度疲劳，避免在极端天气条件下运动。运动时应随身携带糖果、饼干等食物，以防低血糖反应。</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按时按量服用降糖药物，定期监测血糖水平，是有效控制糖尿病的关键。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医生的建议按时按量服用降糖药物，避免自行增减药量或更换药物。定期监测血糖水平，记录血糖值的变化情况，及时调整饮食和运动方案。同时注意观察患者的其他身体状况，如血压、血脂等指标，综合评估患者的健康状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药物治疗与监测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糖尿病患者的心理护理和教育对于提高患者的生活质量和治疗效果具有重要意义。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患者的心理状态，及时发现和解决患者的焦虑、抑郁等情绪问题。向患者介绍糖尿病的相关知识，提高患者的认知水平，增强自我管理能力。鼓励患者积极参与社交活动，与家人和朋友保持联系，增强患者的社会支持系统。同时注意教育患者正确认识糖尿病及其并发症的预防和应对措施，提高患者的自我保护能力。</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心理护理与教育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糖尿病的并发症及预防</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https://d.book118.com/927145123140006040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2024-09-13T06:30:47.892</cp:lastPrinted>
  <dcterms:created xsi:type="dcterms:W3CDTF">2024-09-12T22:30:47Z</dcterms:created>
  <dcterms:modified xsi:type="dcterms:W3CDTF">2024-09-12T22:30:49Z</dcterms:modified>
</cp:coreProperties>
</file>