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414A5-7962-4B36-9D1C-0A1F1DCA4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91348-E95A-41AA-A033-F6BB38B9D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E016A-7CC6-48EC-AE02-056D6A4B1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643AC-7717-4D00-9587-7A0E4B3A0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0BFE2-9051-4CEA-91AC-8C227548C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A776F4-2D05-4314-BF84-80130917C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241A6-7F1D-4690-9ECC-87DE97719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F8E33-1E7D-4819-9B63-67ECA7513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FD6ED-258E-4B93-ADA4-FDA1CE6F8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D7F31-7932-404C-9763-980FB72F9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10419-964A-4771-92D8-62F3BE42B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50030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案例一：高血压患者的护理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案例二：糖尿病患者护理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案例三：老年长期卧床患者的护理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案例四：儿童急性哮喘的护理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分享护理实践中的成功案例，为护理人员提供学习和借鉴的经验。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随着医疗技术的进步，护理工作在疾病治疗和康复过程中扮演着越来越重要的角色。护理实践中的成功案例不仅体现了护理人员的专业素养，也为提高护理服务质量提供了有益的参考。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选择的案例应具有一定的代表性，能反映护理实践中的常见问题及解决方法。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案例应具有实际应用价值，能为护理人员在实践中提供具体的指导和帮助。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案例应具有一定的创新性，体现了新的护理理念或技术的应用，能启发护理人员的思考和探索。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案例应具有相对完整的背景、过程和结果描述，以便读者全面了解案例的情况和应用效果。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案例一：高血压患者的护理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患者情况介绍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患者年龄：65岁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病程：高血压病史10年，长期服用降压药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并发症：冠心病、糖尿病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患者性别：男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记录患者基本信息、病情状况、用药情况等。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向患者及家属介绍高血压的成因、危害和防治措施，强调改变不良生活习惯的重要性。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指导患者及家属制定低盐、低脂、低糖的饮食计划，控制热量摄入。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根据患者身体状况，推荐适量有氧运动，如散步、慢跑等。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关注患者情绪变化，及时进行心理疏导，增强治疗信心。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定期监测患者血压情况，评估治疗效果，调整治疗方案。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护理过程与措施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经过半年的护理干预，患者血压控制稳定，未出现并发症，生活质量得到提高。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应充分了解患者情况，制定个性化的护理方案。同时，要注重与患者及家属的沟通，提高患者的依从性和自我管理能力。针对患者的不同情况，可以采取多种形式的健康教育，如讲座、小组讨论等，以增强患者的认知和自我保护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护理效果与反思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案例二：糖尿病患者护理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症状：多饮、多尿、体重下降、视物模糊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治疗方式：药物治疗、饮食控制、运动锻炼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病程：5年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诊断：2型糖尿病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了解患者的病情状况、生活习惯、认知情况等，为制定护理计划提供依据。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饮食指导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根据评估结果，制定个性化的护理计划，包括饮食指导、运动指导、药物治疗、病情监测等方面。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指导患者合理安排膳食，控制总热量摄入，特别关注碳水化合物、脂肪和蛋白质的摄入比例。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护理过程与措施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运动指导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药物治疗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病情监测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护理过程与措施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鼓励患者进行适量的有氧运动，如散步、慢跑、游泳等，以增强体质、控制血糖。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协助医生制定药物治疗方案，指导患者正确使用药物，关注药物副作用和相互作用。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定期监测患者的血糖、血压、血脂等指标，及时调整护理计划和治疗方法。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定期评估患者的病情状况和护理效果，及时调整护理计划，以达到最佳的护理效果。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https://d.book118.com/927150030012006051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2024-09-23T21:33:28.218</cp:lastPrinted>
  <dcterms:created xsi:type="dcterms:W3CDTF">2024-09-23T13:33:28Z</dcterms:created>
  <dcterms:modified xsi:type="dcterms:W3CDTF">2024-09-23T13:33:30Z</dcterms:modified>
</cp:coreProperties>
</file>