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E0D975-3A9F-4697-BDF3-1B448DC67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C8CEAA-7585-4D0C-ADB4-2E75ACA1E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F4901A-3EA9-40CB-A18E-F63DEF4CD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A5F314-E8A0-4081-8626-BAF9E51EC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E0B407-41AC-4AE7-92B2-50D2723048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FD12CC-AB42-494D-BB77-61E0670C2D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8073AB-6CF0-46A7-B9B3-DE540A4C76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F21232-ED50-47EF-9726-3669611BA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B0AC92-BFDB-4338-836F-D1EA3EBC6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6F28A-B309-4B31-9038-A1830F7B8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6F0A6-374D-4891-BF95-30E105EBEE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5006513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防止儿童虐待和欺凌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儿童虐待和欺凌现状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预防措施与教育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法律法规保障与支持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心理干预与辅导策略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合作机制建立及推广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总结反思与未来展望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保护儿童权益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防止儿童虐待和欺凌是保护儿童基本权益的重要措施，确保儿童能够在安全、健康、有尊严的环境中成长。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促进社会和谐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儿童虐待和欺凌不仅对受害者造成伤害，还会对整个社会造成负面影响。通过预防和干预，可以促进社会和谐与稳定。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推动儿童全面发展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防止儿童虐待和欺凌有助于儿童在身体、心理、社会和情感等方面得到全面发展，为他们的未来奠定坚实基础。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情感虐待</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性虐待</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5. 欺凌行为</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2. 心理虐待</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1. 身体虐待</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儿童虐待是指对18岁以下儿童进行身体、心理或情感上的伤害、忽视或剥削行为；儿童欺凌是指一个或多个儿童对其他儿童进行的持续的、恶意的伤害行为。</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包括殴打、体罚、过度体罚等造成身体伤害的行为。</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包括威胁、恐吓、羞辱、孤立等造成心理创伤的行为。</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包括忽视、冷漠、拒绝等导致情感缺失的行为。</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包括任何形式的性侵犯、性剥削和性暴力行为。</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包括言语欺凌、网络欺凌、社交欺凌等造成受害者身心受创的行为。</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儿童虐待和欺凌现状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隐蔽性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由于儿童虐待和欺凌往往发生在家庭、学校等私密场所，加上受害儿童可能因为恐惧、羞耻等原因不愿或不敢寻求帮助，因此很多案件并未被揭露。</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普遍性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儿童虐待和欺凌是一个全球性的问题，无论是在发达国家还是发展中国家，都存在着不同程度的儿童虐待和欺凌现象。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多样性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儿童虐待和欺凌的形式多样，包括身体虐待、情感虐待、性虐待、忽视和疏忽照顾等。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全球范围内现状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法律法规不断完善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我国已经出台了一系列保护儿童的法律法规，如《未成年人保护法》、《反家庭暴力法》等，为预防和制止儿童虐待和欺凌提供了法律保障。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社会关注度提高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随着社会的进步和媒体的发展，儿童虐待和欺凌问题逐渐受到社会各界的广泛关注，越来越多的人开始关注和参与到这个问题的解决中来。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教育部门积极应对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教育部门在学校教育中加强对儿童虐待和欺凌的预防和干预，通过开展相关课程、培训教师等方式提高儿童和教师的防范意识和应对能力。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我国当前形势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家庭因素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家庭是孩子成长的第一课堂，家庭环境和父母的教育方式对孩子的性格、行为和价值观有着深远的影响。家庭暴力、父母离异、家庭经济困难等家庭问题都可能导致孩子成为虐待或欺凌的受害者或加害者。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社会因素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社会环境和社会文化对儿童虐待和欺凌也有重要影响。社会的不公、贫困、犯罪等问题都可能导致儿童受到虐待或欺凌。同时，一些社会文化观念也可能鼓励或容忍某些形式的虐待和欺凌行为。</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个人因素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的性格、心理和行为习惯也可能影响其是否成为虐待或欺凌的受害者或加害者。例如，自卑、胆小、缺乏社交技能等个人特质可能使儿童更容易成为受害者；而攻击性、控制欲强、缺乏同理心等特质则可能使儿童更容易成为加害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预防措施与教育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家长应教育儿童认识自己的身体和心灵，学会辨别和拒绝不安全或侵犯个人界限的行为。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培养儿童自我保护意识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通过亲子互动、情感支持和有效沟通，增强家庭成员之间的信任和理解，为儿童提供安全稳定的家庭环境。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建立积极家庭关系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家长应了解儿童虐待和欺凌的相关知识，学会识别和处理相关问题，及时向专业机构寻求帮助。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普及儿童保护知识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家庭教育重要性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及时发现与干预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学校应建立有效的监测和报告机制，确保及时发现和处理虐待和欺凌事件，为受害者提供必要的支持和保护。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营造无欺凌校园环境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学校应制定并执行反欺凌政策，建立师生互助机制，鼓励学生积极参与校园活动，增强归属感和自信心。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加强师生教育培训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通过课程、讲座、工作坊等形式，提高师生对儿童虐待和欺凌的认识，培养同理心和尊重他人的品质。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学校教育责任担当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政府应制定和完善相关法律法规，明确界定儿童虐待和欺凌行为，并加大对违法行为的惩处力度。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完善法律法规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通过媒体、社区活动、公益广告等渠道，普及儿童保护知识，提高公众对儿童虐待和欺凌问题的关注度。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加强社会宣传与教育</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政府和社会组织应建立儿童保护支持网络，为受虐儿童和家庭提供心理咨询、法律援助、经济援助等多元化服务。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建立支持网络</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社会环境营造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法律法规保障与支持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《儿童权利公约》</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该公约是国际社会保护儿童权益的最重要法律文件，明确规定了儿童的基本权利，包括免受虐待和欺凌的权利。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《联合国关于在涉及罪行的儿童被害人和证人的事项上坚持公…</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该准则为各国在保护儿童免受犯罪伤害方面提供了指导，包括在司法程序中的特殊保护措施。</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国际法律法规概述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https://d.book118.com/927150065130006042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2024-09-16T02:38:01.441</cp:lastPrinted>
  <dcterms:created xsi:type="dcterms:W3CDTF">2024-09-15T18:38:01Z</dcterms:created>
  <dcterms:modified xsi:type="dcterms:W3CDTF">2024-09-15T18:38:03Z</dcterms:modified>
</cp:coreProperties>
</file>