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8C952-0CEA-498F-B660-4949F73F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CCBDB-39ED-4BCA-8542-E7B890E6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43389-04F5-4BAA-8B50-759D0909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9FBB1-B759-4E07-985B-2953BD4C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B5E22-E7F9-44F2-9345-D965372A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CED1B-450D-49EE-BA07-3925627EC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033E2-8C94-4D44-80F5-9A504BA9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BC6F1-599E-43DC-AAC6-72F80294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0E669-DF8C-4CCF-8D19-03CE8C7C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4EE9-FE4C-4B5C-B121-C2228196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49FDC-9229-4EB6-BB57-408C0BD0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015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提升小学课堂教学效果的教学方法与技巧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有效的教学方法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教学技巧的运用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课堂教学与信息技术的融合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5" b="1574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提高课堂教学效果的需要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传统的教学方法往往注重知识传授而忽视学生能力培养，导致课堂教学效果不佳，需要改进教学方法以提高教学效果。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适应教育改革的需要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当前教育改革强调学生主体、教师主导，注重培养学生的创新精神和实践能力，因此需要探索新的教学方法与技巧。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52" b="1615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采用生动有趣的教学方法可以吸引学生的注意力，激发学生的学习兴趣，从而提高学生的学习积极性和主动性。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促进学生的知识理解和应用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通过采用启发式、探究式等教学方法，可以引导学生深入思考和探索问题，促进学生对知识的理解和应用。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培养学生的创新精神和实践能力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采用创新性的教学方法可以鼓励学生敢于尝试、勇于创新，同时也可以为学生提供更多的实践机会，培养学生的实践能力。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教学方法与技巧的重要性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确立学生的主体地位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教师应该始终将学生置于教学的中心，关注学生的需求、兴趣和发展，调整教学策略以满足学生的不同需求。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激发学生的主动性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通过创设问题情境、引导学生探究等方式，激发学生的求知欲和学习动力，使学生主动参与到学习中来。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培养学生的自主学习能力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通过教授学习方法、提供学习资源等方式，帮助学生掌握自主学习的能力，促进学生的持续发展。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通过提出具有挑战性和启发性的问题，引导学生思考、探究，激发学生的学习兴趣和好奇心。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鼓励学生质疑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注重思维训练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鼓励学生提出疑问、发表不同见解，培养学生的批判性思维和创新能力。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通过解析经典案例、开展思维训练活动等方式，提高学生的思维水平和解决问题的能力。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使用实物、模型、图片等直观教具，帮助学生形成感性认识，加深对知识的理解和记忆。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利用直观教具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运用多媒体技术展示教学内容，使抽象的知识变得形象、生动，提高学生的感知效果。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通过实验、手工制作等实践活动，让学生亲身感受知识的应用过程，增强学生的实践能力和动手能力。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通过观察、交流等方式，了解学生的个性特点、学习风格等差异，为因材施教提供依据。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根据学生的不同特点和需求，采用分层分类的教学方法，为每个学生提供适合的教学内容和方式。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分层分类教学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针对学生的学习困难和问题，提供个性化的辅导和指导，帮助学生克服学习障碍，提高学习效果。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因材施教原则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有效的教学方法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讲授法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系统讲授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教师按照教材内容和逻辑结构，系统地向学生传授知识，确保学生掌握基本概念和原理。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针对重点、难点和关键点进行详细讲解，帮助学生理解并掌握重要知识点。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启发式讲授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通过引导、启发学生的思维，鼓励学生主动思考、发现问题并解决问题。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课堂辩论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教师提出有争议的话题，引导学生展开辩论，培养学生的批判性思维和表达能力。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学生分组进行讨论，围绕某一主题或问题发表观点，相互启发、交流思想。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通过分析具体案例，引导学生探讨问题、提出解决方案，培养学生的分析问题和解决问题的能力。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33" r="19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实验演示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通过实验演示科学现象和过程，帮助学生理解科学原理和方法。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通过展示实物、模型等直观教具，帮助学生形成感性认识，加深对知识的理解。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多媒体演示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利用多媒体技术展示图片、视频等教学资源，使抽象的知识形象化、具体化。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直观演示法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https://d.book118.com/927150156016006035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2024-09-09T09:19:38.279</cp:lastPrinted>
  <dcterms:created xsi:type="dcterms:W3CDTF">2024-09-09T01:19:38Z</dcterms:created>
  <dcterms:modified xsi:type="dcterms:W3CDTF">2024-09-09T01:19:40Z</dcterms:modified>
</cp:coreProperties>
</file>