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80477-FA45-4B50-81F2-E05057309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A8033-C45D-4695-ADDC-1BE8B2B42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D2CDA-4D6C-49D4-81AF-521F70743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BDE21-0E6F-4DC7-826C-1C7E318F9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8DA183-6FFD-4B1B-ABA7-4D82BA979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AC0FF-2C71-447B-9064-39E680CAC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444C9A-7B87-4BE4-B0D0-0C381F1A9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7AEDB-EF50-4B1C-960E-FB5E9E9E6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7A856-BA9F-4ED6-981E-A83DECBD2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879BB-83EE-4089-8D6A-1AEBC8126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48BD3-D111-4B9C-9587-4803BEED7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52146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班组建设工作效果评估与总结报告与营销策略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工作效果评估方法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班组建设成果展示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为适应市场变化，公司进行了战略调整，加强班组建设以提高生产效率和员工满意度。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行业竞争态势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在班组建设之前，班组之间存在沟通不畅、协作不紧密等问题，影响了整体绩效。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行业竞争日益激烈，提升班组建设水平成为提高竞争力的关键。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通过优化班组结构和流程，提升生产协同效率，降低生产成本。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42" r="25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083" r="32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加强班组内部沟通与协作，营造积极向上的团队氛围，提高员工满意度和忠诚度。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增强员工凝聚力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通过培训和轮岗等方式，培养具备多种技能的员工，提升班组整体素质和应变能力。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培养多技能人才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16" r="282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关键业务指标设定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包括产量、质量、交货期等，用于衡量班组的生产能力和效率。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通过员工调查等方式收集数据，反映员工对班组建设工作的认可程度和满意度。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包括员工技能提升率、多技能员工比例等，用于评估班组在人才培养方面的成果。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通过团队协作评估、团队氛围调查等方式，了解班组内部协作情况和团队凝聚力。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生产效率指标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员工满意度指标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人才培养指标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团队协作指标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工作效果评估方法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305" r="123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评估指标体系构建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确定评估维度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根据班组建设工作的实际情况，确定包括工作效率、团队协作、安全管理、创新能力等多个评估维度。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制定具体指标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针对每个评估维度，制定具体的评估指标，如工作效率可包括任务完成率、工作时长等；团队协作可包括沟通频率、合作满意度等。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分配权重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根据各评估维度和指标的重要性，合理分配权重，确保评估结果的客观性和准确性。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确定数据收集的渠道和方式，如问卷调查、实地观察、工作记录等。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对收集到的数据进行整理、分类和归纳，确保数据的完整性和准确性。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采用图表、数据透视表等方式对数据进行可视化处理，便于后续的分析和展示。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结合实际情况和专家意见，对评估结果进行定性分析和解读，深入挖掘班组建设工作的优点和不足。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采用统计分析方法，对各项评估指标进行量化处理和分析，得出客观、准确的评估结果。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将定量分析和定性分析相结合，对班组建设工作的整体效果进行综合评估和分析，提出改进意见和建议。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班组绩效改善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通过班组建设，各班组在工作效率、质量、成本等方面取得显著改善，有力推动了公司整体业绩的提升。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班组数量与分布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经过建设，公司现有班组数量适度，分布均衡，覆盖了各个关键业务环节。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班组素质提升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班组成员技能水平、团队协作能力和创新意识得到显著提升，为公司业务发展提供了有力支撑。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整体成果概述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某生产班组通过优化生产流程、提高设备利用率等措施，成功降低了生产成本，提高了生产效率，为公司创造了显著的经济效益。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某研发班组在新产品开发过程中，充分发挥团队协作和创新精神，攻克了多项技术难题，为公司开拓了新的市场领域。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某销售班组通过精准把握市场需求、创新营销手段等方式，实现了销售业绩的快速增长，为公司拓展了市场份额。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https://d.book118.com/927152146151006043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2024-09-17T20:41:59.756</cp:lastPrinted>
  <dcterms:created xsi:type="dcterms:W3CDTF">2024-09-17T12:41:59Z</dcterms:created>
  <dcterms:modified xsi:type="dcterms:W3CDTF">2024-09-17T12:42:01Z</dcterms:modified>
</cp:coreProperties>
</file>