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552DF-34A0-4756-BB1D-AFB66AC42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B58ED-E298-4C73-97AB-B4D4A903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6D85E-8CB7-458C-ADA3-A90CFB8AE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1C796-46CF-4018-8994-898F53A38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7D9D6A-6370-4F75-90A0-E905EA79C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1DB6C-F271-4829-8AE1-8283A02B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E67E78-EE9D-49A1-9A5B-0F09CBF7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78D5F-3C96-4E6C-B6E1-037B917D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60583-3C66-4C54-806C-90029F2DE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471C1-43BB-45EA-91BD-78B683A47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E625B-9C7B-49CF-8B6E-790FEA19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53145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《初二期末家长会》PPT课件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期末考试备考建议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98" r="539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促进家校沟通与合作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反馈学生学习情况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分享教育方法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通过家长会，让家长更好地了解孩子在学校的学习和生活情况，同时加强学校与家庭之间的联系，共同促进孩子的成长。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向家长反馈学生在本学期的学习情况，包括学习成绩、课堂表现、进步与不足等，让家长全面了解孩子的学习状况。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为家长提供一些有效的教育方法和建议，帮助家长更好地指导和陪伴孩子成长。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会议日程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00-14:10：主持人致欢迎辞及介绍会议背景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10-14:40：学校领导致辞及介绍学校发展概况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40-15:10：班主任汇报班级情况及学生表现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15:10-15:30：优秀学生代表发言及分享学习经验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15:30-15:50：家长代表发言及交流育儿心得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15:50-16:00：互动环节及自由交流时间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16:00-16:10：主持人总结及宣布会议结束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会议日程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学生成绩总结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总体成绩概览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根据学生各科成绩计算得出，反映学生整体学习水平。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统计及格人数占总人数的比例，评估班级整体学习状况。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统计优秀人数占总人数的比例，反映班级的优秀生比例。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及格率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物理/化学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各科目成绩分析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分析学生阅读、写作、基础知识等方面的得分情况。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评估学生在计算、几何、代数等各部分的掌握程度。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从听力、阅读、写作、语法等方面评价学生的英语水平。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根据实验操作、理论掌握程度等评估学生在物理/化学学科的表现。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列举进步较大的学生姓名，分析其进步的原因和表现。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进步学生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指出退步明显的学生姓名，分析其退步的原因和表现，提出改进建议。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退步学生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进步与退步学生表现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学生表现评估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学习态度与习惯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学习态度与习惯是评估学生表现的重要方面，包括学习动机、课堂纪律、作业完成情况等。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学生的学习态度是否积极主动，对待作业的态度是否认真，是否能够合理安排时间，养成自主学习的习惯。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课堂参与度是衡量学生在课堂上的表现，包括回答问题、参与讨论、提出疑问等。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学生是否能够积极参与到课堂活动中，能否主动回答问题，提出有建设性的意见和问题，是否能够与老师和同学进行有效的互动。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课堂参与度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https://d.book118.com/927153145166006025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2024-08-30T18:42:43.873</cp:lastPrinted>
  <dcterms:created xsi:type="dcterms:W3CDTF">2024-08-30T10:42:43Z</dcterms:created>
  <dcterms:modified xsi:type="dcterms:W3CDTF">2024-08-30T10:42:45Z</dcterms:modified>
</cp:coreProperties>
</file>