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F762A-BB1A-4BC7-943F-CEFE47707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30F6A-84E1-49BF-95CC-33887A8D2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7F024-FAD8-404C-B082-77DE5956F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2C0A7-A476-4882-B10D-8B12AD22E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B96803-FD66-4F53-A4CD-56D7279CA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272F51-2D8A-4FD6-B796-AF7BA54A0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FF2378-EA7B-474F-9B5E-8572001E7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31594-BD01-449B-91A4-A29C4FA9C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DEA99-01EC-4322-BAE1-699652D7C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D3340-E891-4370-95EE-938BA29BB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17781-4EFC-4533-827F-2C8F8D778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53153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用焦耳实验探究热量传递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实验原理与方法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实验装置与操作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实验结果与讨论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误差来源与减小措施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56" r="705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焦耳实验是19世纪英国物理学家焦耳进行的著名实验，通过测量电阻丝在通电时产生的热量，探究了电能与热能之间的转换关系。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焦耳实验定义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主要包括电源、电阻丝、温度计和绝热容器等部分。电源提供电能，电阻丝将电能转换为热能，温度计测量温度变化，绝热容器减少热量损失。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实验装置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在通电过程中，记录电阻丝温度变化，并通过计算得到产生的热量。通过改变电流、电阻和时间等参数，探究热量传递的规律。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焦耳实验简介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2" r="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热量传递是指物体之间由于温度差异而产生的能量转移过程。热量总是从高温物体传向低温物体，直到两者温度相等为止。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热量传递定义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热量传递主要有三种方式，即热传导、热对流和热辐射。热传导是物体内部或相互接触的物体之间的热量传递；热对流是流体中质点相对位移引起的热量传递；热辐射是物体通过电磁波形式向外发射能量的过程。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热量传递方式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热量传递基本概念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通过焦耳实验，探究电能与热能之间的转换关系，验证焦耳定律的正确性，并加深对热量传递规律的理解。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焦耳实验揭示了电能与热能之间的内在联系，为热力学和电学的发展奠定了基础。同时，该实验对于理解热量传递规律、提高能源利用效率以及发展新能源技术等方面具有重要意义。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44" r="26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实验原理与方法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焦耳定律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焦耳定律是定量说明传导热量和电流、电阻、时间关系的实验定律，其表述为：电流通过导体产生的热量跟电流的二次方成正比，跟导体的电阻成正比，跟通电的时间成正比。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焦耳定律揭示了电能转化为内能的规律，为电热器的设计和制造提供了理论依据。同时，该定律也指出了电流通过导体时产生的热量与电流、电阻和时间的关系，为电路设计和分析提供了基础。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焦耳定律及其物理意义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物体内部或物体之间直接接触时，能量从高温处传递到低温处的现象。特点是无物质迁移，仅通过微观粒子的热运动传递能量。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92" r="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流体中质点发生相对位移而引起的热量传递过程。特点是有物质迁移，伴随有动量、能量和质量的传递。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热对流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969" r="1796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物体通过电磁波来传递能量的方式。特点是无需介质，可在真空中传播，能量传递与物体温度有关。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热辐射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热量传递方式及特点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准备实验器材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电源、电流表、电压表、滑动变阻器、电加热器、温度计、计时器等。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进行实验操作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接通电源，调节滑动变阻器使电流表和电压表读数稳定，记录初始温度。开始计时，并观察温度随时间的变化情况。当温度达到预定值时，断开电源并停止计时。记录实验数据。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根据实验数据绘制温度随时间变化的曲线图，分析热量传递过程中各因素的影响程度。通过计算得到焦耳定律中的相关参数，并验证焦耳定律的正确性。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搭建实验装置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按照电路图连接电源、电流表、电压表和滑动变阻器，将电加热器置于待加热物体中，并放置温度计以监测温度变化。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实验装置与操作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实验装置组成及功能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温度计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搅拌器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测量待测物体的温度，记录温度变化。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使待测物体均匀受热，避免局部过热。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加热器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绝热容器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计时器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提供稳定的热源，用于加热待测物体。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减少热量损失，确保实验结果的准确性。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记录加热时间，以便计算热量传递速率。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操作步骤与注意事项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将待测物体放入绝热容器中，并插入温度计和搅拌器。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定时搅拌待测物体，确保均匀受热。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当温度达到预定值时，关闭加热器并停止计时。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打开加热器，开始加热并记录初始温度。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观察温度计示数变化，记录每个时间点的温度值。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注意安全操作，避免烫伤和触电等危险。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https://d.book118.com/927153153161006052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2024-09-26T14:42:04.281</cp:lastPrinted>
  <dcterms:created xsi:type="dcterms:W3CDTF">2024-09-26T06:42:04Z</dcterms:created>
  <dcterms:modified xsi:type="dcterms:W3CDTF">2024-09-26T06:42:06Z</dcterms:modified>
</cp:coreProperties>
</file>