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3C792-D2B0-43EA-BD1A-DE2DC6CAD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C7637-DECC-4655-823A-63D79757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DC89B-9EA1-430A-B90E-84F75DBAD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98449-2A03-4BF6-8A86-ECF9702AD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25C56-7FA5-47B5-8270-FFE4BF4FF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9D395-E10E-4507-ACAC-BB7D1161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F13D9-D216-4803-91CD-ABF5A1344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E88FE-91E2-4BA9-85B9-6414A024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516F3-3B43-422C-8425-73A1512CC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4CDA8-0C09-4F38-8FD4-86F15A69D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9C395-641F-4288-8B99-A17203F3A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251" r:id="rId2"/>
    <p:sldLayoutId id="2147501252" r:id="rId3"/>
    <p:sldLayoutId id="2147501253" r:id="rId4"/>
    <p:sldLayoutId id="2147501254" r:id="rId5"/>
    <p:sldLayoutId id="2147501255" r:id="rId6"/>
    <p:sldLayoutId id="2147501256" r:id="rId7"/>
    <p:sldLayoutId id="2147501257" r:id="rId8"/>
    <p:sldLayoutId id="2147501258" r:id="rId9"/>
    <p:sldLayoutId id="2147501259" r:id="rId10"/>
    <p:sldLayoutId id="21475012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4123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水泥工艺工程师2023年总结及2024年计划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2023年工作总结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2024年工作计划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技能提升与自我发展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对公司的建议与期望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489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水泥生产线技术改造项目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新型干法水泥生产线设计项目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水泥原料采购优化项目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水泥产品质量提升项目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工艺优化与创新</a:t>
            </a:r>
            <a:endParaRPr lang="zh-CN" altLang="en-US"/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成功研发新型水泥配方，提高产品质量和强度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引入自动化设备和技术，减少人工操作，提高生产安全性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与科研机构合作，开展新技术和新材料的研发和应用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优化生产流程，降低能耗和排放，提高生产效率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09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团队合作：共同完成项目，提高工作效率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有效沟通：及时交流，减少误解和冲突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协作能力：与同事相互支持，共同成长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沟通技巧：倾听和表达，增进理解和信任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水泥生产过程中的质量问题：通过加强原材料检测和优化生产工艺来解决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市场竞争激烈：通过提高产品质量和服务水平，增强市场竞争力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能耗高、排放大：采用新型节能技术，降低能耗和减少排放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设备故障频繁：定期进行设备维护和保养，提高设备运行稳定性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28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加强质量控制，减少不合格品率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优化生产流程，提高效率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降低能耗10%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提高水泥产量20%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重点任务与项目</a:t>
            </a:r>
            <a:endParaRPr lang="zh-CN" altLang="en-US"/>
          </a:p>
        </p:txBody>
      </p:sp>
      <p:sp>
        <p:nvSpPr>
          <p:cNvPr id="10493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加强与国内外同行的合作与交流，引进先进技术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提高生产线的自动化和智能化水平，降低能耗和排放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完成水泥生产线的技术改造和升级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推进新型环保水泥产品的研发与生产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预期成果与价值</a:t>
            </a:r>
            <a:endParaRPr lang="zh-CN" altLang="en-US"/>
          </a:p>
        </p:txBody>
      </p:sp>
      <p:sp>
        <p:nvSpPr>
          <p:cNvPr id="10494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提高水泥产量与质量，满足市场需求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培养优秀人才，推动行业技术进步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提升企业核心竞争力，实现可持续发展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优化生产工艺，降低能耗与排放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https://d.book118.com/927154123122006034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水泥工艺工程师2023年总结及2024年计划</vt:lpstr>
      <vt:lpstr>目录</vt:lpstr>
      <vt:lpstr>单击添加章节标题</vt:lpstr>
      <vt:lpstr>2023年工作总结</vt:lpstr>
      <vt:lpstr>完成项目情况</vt:lpstr>
      <vt:lpstr>工艺优化与创新</vt:lpstr>
      <vt:lpstr>团队协作与沟通</vt:lpstr>
      <vt:lpstr>遇到的问题与解决方案</vt:lpstr>
      <vt:lpstr>2024年工作计划</vt:lpstr>
      <vt:lpstr>目标设定</vt:lpstr>
      <vt:lpstr>重点任务与项目</vt:lpstr>
      <vt:lpstr>预期成果与价值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2024-09-08T15:19:53.442</cp:lastPrinted>
  <dcterms:created xsi:type="dcterms:W3CDTF">2024-09-08T07:19:53Z</dcterms:created>
  <dcterms:modified xsi:type="dcterms:W3CDTF">2024-09-08T07:19:56Z</dcterms:modified>
</cp:coreProperties>
</file>