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0F206-04FE-483F-9B63-0DF9EF891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F6359-35DE-428A-A883-308210DCD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71687-112B-46B9-AC48-085B40DD9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90F554-E7B2-43D6-9417-A009D520B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181F15-0EA1-49C3-9FAB-5D35FE301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A72805-4343-4F46-A69D-585724B27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0772E0-79B8-43E8-876D-75E811495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57D118-7A9A-419E-860E-AD5E4097D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DC9D51-B70A-44BF-B7EB-DF48726D6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AACA1-7792-49C5-AAF2-154CB5CC0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FE5E1-343D-46D8-AC0A-40E16A9A4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5512506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副乳术后护理指南\n## 1.副乳的基本概念与成因\n### 1.1副乳的定义与分类\n### 1.2副乳的形成原因\n### 1.3副乳的临床表现与诊断\n## 2.副乳手术方法及适应症\n### 2.1副乳手术的种类与选择\n### 2.2副乳手术的适应症与禁忌症\n### 2.3副乳手术的术前准备与术后注意事项\n## 3.副乳术后的护理原则与方法\n### 3.1副乳术后的基本护理要求\n### 3.2副乳术后的创口护理与感染预防\n### 3.3副乳术后的疼痛管理与缓解方法\n## 4.副乳术后的康复锻炼与注意事项\n### 4.1副乳术后的康复锻炼指导\n### 4.2副乳术后的生活注意事项与调整\n### 4.3副乳术后的心理护理与调整\n## 5.副乳术后可能出现的并发症及处理\n### 5.1副乳术后出血与血肿的处理\n### 5.2副乳术后感染与炎症的处理\n### 5.3副乳术后乳房形态异常的处理与矫正\n## 6.副乳术后的定期复查与随访\n### 6.1副乳术后的复查时间与内容\n### 6.2副乳术后的随访管理与注意事项\n### 6.3副乳术后的健康生活指导与建议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副乳术后护理指南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副乳的基本概念与成因</a:t>
            </a:r>
            <a:endParaRPr/>
          </a:p>
        </p:txBody>
      </p:sp>
      <p:sp>
        <p:nvSpPr>
          <p:cNvPr id="7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副乳的定义与分类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9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副乳是指除正常乳房外，在乳房周围或腋下出现的乳腺组织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常见的副乳类型包括：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皮下型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腺体型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混合型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皮下型副乳主要位于皮下脂肪层，腺体型副乳含有乳腺腺体组织，混合型副乳则同时具有皮下型和腺体型的特点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副乳的发生率因个体差异而异，一般来说，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女性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的发生率较高，尤其是生育后和肥胖者</a:t>
            </a:r>
            <a:endParaRPr/>
          </a:p>
        </p:txBody>
      </p:sp>
      <p:cxnSp>
        <p:nvCxnSpPr>
          <p:cNvPr id="140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1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44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遗传因素：副乳的发生可能与遗传有关，家族史中有副乳病例的人更容易出现副乳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6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激素水平：副乳的形成与雌激素和孕激素水平有关，这些激素可能导致乳腺组织的异常增生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8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胚胎发育异常：在胚胎发育过程中，乳腺组织未能完全退化，导致副乳的形成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50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生活习惯：不良的生活习惯，如穿着过紧的内衣、长期保持同一姿势等，也可能诱发副乳的产生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副乳的形成原因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临床表现：副乳的症状因个体差异而异，常见的表现包括：局部肿块、疼痛、泌乳等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肿块通常呈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质地较硬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边界不清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的结节状，可单发或多发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疼痛通常在月经前、怀孕期间或哺乳期加重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泌乳现象在部分副乳患者中可能出现，尤其是腺体型副乳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诊断方法：副乳的诊断主要依靠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临床检查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影像学检查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病理学检查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临床检查：通过触诊、观察等方式，了解肿块的性质、大小、部位等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影像学检查：如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乳腺超声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乳腺MRI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等，有助于进一步明确副乳的诊断和评估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病理学检查：通过手术切除副乳组织进行病理学检查，以确诊副乳并排除其他疾病</a:t>
            </a:r>
            <a:endParaRPr/>
          </a:p>
        </p:txBody>
      </p:sp>
      <p:sp>
        <p:nvSpPr>
          <p:cNvPr id="1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副乳的临床表现与诊断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副乳手术方法及适应症</a:t>
            </a:r>
            <a:endParaRPr/>
          </a:p>
        </p:txBody>
      </p:sp>
      <p:sp>
        <p:nvSpPr>
          <p:cNvPr id="15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手术种类：副乳手术主要包括切除术和吸脂术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切除术：通过手术切除副乳组织，适用于腺体型和混合型副乳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吸脂术：通过吸脂技术去除副乳的脂肪组织，适用于皮下型副乳</a:t>
                </a:r>
                <a:endParaRPr/>
              </a:p>
            </p:txBody>
          </p:sp>
        </p:grpSp>
        <p:grpSp>
          <p:nvGrpSpPr>
            <p:cNvPr id="16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手术选择：手术选择应根据副乳的类型、部位、大小等因素综合考虑，制定个体化的手术方案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对于腺体型和混合型副乳，通常采用切除术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对于皮下型副乳，可根据患者的具体情况选择切除术或吸脂术</a:t>
                </a:r>
                <a:endParaRPr/>
              </a:p>
            </p:txBody>
          </p:sp>
        </p:grpSp>
      </p:grpSp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副乳手术的种类与选择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副乳手术的适应症与禁忌症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适应症：副乳手术的适应症包括：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副乳症状明显，如疼痛、肿块等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副乳影响患者的美观和心理健康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副乳出现并发症，如感染、出血等</a:t>
                </a:r>
                <a:endParaRPr/>
              </a:p>
            </p:txBody>
          </p:sp>
          <p:pic>
            <p:nvPicPr>
              <p:cNvPr id="1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禁忌症：副乳手术的禁忌症包括：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患有严重的心脏病、高血压等全身性疾病，无法耐受手术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患有血液系统疾病，如凝血功能障碍等，增加手术风险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妊娠期、哺乳期女性，需慎重考虑手术时机</a:t>
                </a:r>
                <a:endParaRPr/>
              </a:p>
            </p:txBody>
          </p:sp>
          <p:pic>
            <p:nvPicPr>
              <p:cNvPr id="1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术前准备：副乳手术的术前准备包括：</a:t>
                </a:r>
                <a:endParaRPr/>
              </a:p>
            </p:txBody>
          </p:sp>
          <p:sp>
            <p:nvSpPr>
              <p:cNvPr id="1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完善相关检查，如血常规、心电图、乳腺超声等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与医生充分沟通，了解手术方案、预期效果和可能的风险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术前禁食、禁水，做好皮肤清洁工作</a:t>
                </a:r>
                <a:endParaRPr/>
              </a:p>
            </p:txBody>
          </p:sp>
          <p:sp>
            <p:nvSpPr>
              <p:cNvPr id="1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术后注意事项：副乳手术的术后注意事项包括：</a:t>
                </a:r>
                <a:endParaRPr/>
              </a:p>
            </p:txBody>
          </p:sp>
          <p:sp>
            <p:nvSpPr>
              <p:cNvPr id="1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遵医嘱按时服用消炎药、止痛药等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保持伤口清洁干燥，避免感染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术后避免剧烈运动，以免影响伤口愈合</a:t>
                </a:r>
                <a:endParaRPr/>
              </a:p>
            </p:txBody>
          </p:sp>
          <p:sp>
            <p:nvSpPr>
              <p:cNvPr id="1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副乳手术的术前准备与术后注意事项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副乳术后的护理原则与方法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副乳术后的基本护理要求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保持伤口清洁：术后注意伤口清洁，避免感染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遵医嘱按时更换敷料，保持伤口干燥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洗澡时避免伤口沾水，如有需要，可请医生开具防水贴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遵医嘱用药：术后遵医嘱按时服用消炎药、止痛药等，以预防感染和缓解疼痛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休息与恢复：术后适当休息，避免剧烈运动，以免影响伤口愈合</a:t>
            </a:r>
            <a:endParaRPr/>
          </a:p>
        </p:txBody>
      </p:sp>
      <p:pic>
        <p:nvPicPr>
          <p:cNvPr id="13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创口护理：术后注意创口的护理，避免感染</a:t>
                </a:r>
                <a:endParaRPr/>
              </a:p>
            </p:txBody>
          </p:sp>
          <p:sp>
            <p:nvSpPr>
              <p:cNvPr id="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遵医嘱按时更换敷料，保持伤口干燥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注意观察伤口愈合情况，如有红肿、疼痛等异常，及时就医</a:t>
                </a:r>
                <a:endParaRPr/>
              </a:p>
            </p:txBody>
          </p:sp>
          <p:sp>
            <p:nvSpPr>
              <p:cNvPr id="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感染预防：术后采取预防感染的措施，如：</a:t>
                </a:r>
                <a:endParaRPr/>
              </a:p>
            </p:txBody>
          </p:sp>
          <p:sp>
            <p:nvSpPr>
              <p:cNvPr id="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遵医嘱按时服用消炎药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保持伤口清洁干燥，避免沾水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增强自身免疫力，保持良好的作息和饮食习惯</a:t>
                </a:r>
                <a:endParaRPr/>
              </a:p>
            </p:txBody>
          </p:sp>
          <p:sp>
            <p:nvSpPr>
              <p:cNvPr id="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副乳术后的创口护理与感染预防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疼痛管理：术后注意疼痛的观察和护理，如有需要，可遵医嘱使用止痛药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术后即刻使用冰敷，以缓解局部疼痛和肿胀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遵医嘱按时服用止痛药，如非处方药的止痛药或处方药的止痛药</a:t>
                </a:r>
                <a:endParaRPr/>
              </a:p>
            </p:txBody>
          </p:sp>
        </p:grpSp>
        <p:grpSp>
          <p:nvGrpSpPr>
            <p:cNvPr id="3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缓解方法：术后可采用一些方法缓解疼痛，如：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保持舒适的姿势，避免长时间保持同一姿势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进行适当的肩部、胸部按摩，以缓解肌肉紧张和疼痛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保持良好的心态，避免焦虑和紧张，有助于缓解疼痛</a:t>
                </a:r>
                <a:endParaRPr/>
              </a:p>
            </p:txBody>
          </p: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副乳术后的疼痛管理与缓解方法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https://d.book118.com/927155125066006042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副乳术后护理指南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2024-09-15T18:04:11.384</cp:lastPrinted>
  <dcterms:created xsi:type="dcterms:W3CDTF">2024-09-15T10:04:11Z</dcterms:created>
  <dcterms:modified xsi:type="dcterms:W3CDTF">2024-09-15T10:04:13Z</dcterms:modified>
</cp:coreProperties>
</file>