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F18087-8C4E-45F2-AD5C-583621E53B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4906CB-986D-44D4-9A55-8AB23F0197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5AD317-61F5-4C4F-BBE1-EC6194E9B7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5B783C-47D6-4DD5-8FA7-BF9A22CD02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323DA6-511E-4CA9-8F7A-6D0779CEF0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8A1184-658B-4685-8A66-6C0695AACF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C37DE1-A708-44CD-BB19-9494A487B4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8AC349-DB94-4217-B3B7-85577B5360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796C93-BA43-4E7A-8FB3-85C5C20848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B591AF-9E45-46B1-8576-2DA71E1E8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40A9AB-1DB0-44F5-9FF1-C684A5FC82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6001210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财务风险控制成效总结</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财务风险识别与评估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财务风险控制措施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成效分析与评价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未来财务风险防范策略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当前经济环境下，企业面临诸多不确定性因素，如市场波动、政策变化等，因此加强财务风险控制显得尤为重要。</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应对经济不确定性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通过有效的财务风险控制，可以降低企业运营过程中的风险，提升企业稳健性和可持续发展能力。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提升企业稳健性</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强化财务风险控制有助于保障投资者利益，增强投资者信心，为企业赢得良好的市场声誉。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保障投资者利益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风险管理策略及实施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介绍企业在财务风险控制方面所采取的策略和具体措施。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风险控制成效分析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重点分析企业在实施财务风险控制后所取得的成效，如降低风险水平、提升经营绩效等。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未来展望与改进措施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对企业未来在财务风险控制方面的展望以及针对存在问题的改进措施进行阐述。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财务风险识别与评估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采用财务报表分析、现场调查、专家咨询等多种方法，全面识别企业存在的财务风险。</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风险识别方法</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明确风险识别目标、收集相关信息、运用风险识别方法进行风险辨识、整理风险清单。</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风险识别流程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风险识别方法及流程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根据企业财务状况、市场环境、行业特点等因素，制定科学的风险评估标准。</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对企业财务风险进行定量和定性评估，确定风险等级和风险影响程度。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风险评估标准与结果</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风险评估结果</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风险评估标准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梳理关键风险点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对企业财务风险进行深入分析，梳理出关键风险点，为后续风险管理提供依据。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关键风险点分类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将关键风险点按照性质、来源、影响等方面进行分类，便于有针对性地制定风险管理措施。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关键风险点梳理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财务风险控制措施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强化风险意识培训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加强对员工的财务风险意识培训，提高全员对财务风险的识别和防范能力。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定期进行财务审计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通过定期对企业财务状况进行审计，及时发现潜在的风险和问题，并采取相应措施加以解决。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建立健全的财务管理制度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通过制定完善的财务管理流程和规范，确保企业资金的安全和合规使用。</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预防性控制措施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加强与金融机构合作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积极与金融机构合作，争取获得更多的融资支持和优惠政策，降低企业的财务风险。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制定应急预案</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针对可能出现的财务风险事件，制定相应的应急预案，明确应对措施和责任人。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及时报告和处理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一旦发现财务风险事件，应立即向上级主管部门报告，并按照应急预案的要求进行处理，防止风险扩大。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应对性控制措施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不断完善企业的风险管理机制，提高风险识别和评估的准确性，确保风险应对措施的有效性。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完善风险管理机制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加强内部控制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推动信息化建设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通过加强内部控制，规范企业财务行为，降低因人为因素导致的财务风险。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积极推动企业财务管理信息化建设，提高财务管理效率和透明度，降低财务风险发生的可能性。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持续改进方向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https://d.book118.com/927160012101006031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2024-09-03T18:22:57.682</cp:lastPrinted>
  <dcterms:created xsi:type="dcterms:W3CDTF">2024-09-03T10:22:57Z</dcterms:created>
  <dcterms:modified xsi:type="dcterms:W3CDTF">2024-09-03T10:22:59Z</dcterms:modified>
</cp:coreProperties>
</file>