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0A239-A450-4BE0-80A7-EDF476B9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4AB19-EE46-4A02-B066-55A27807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9988F-5F06-4CCF-A756-2259DCF3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39C06-C4DC-44FB-B210-743134887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0C0FB-FF48-4333-A9AE-B8D87EEC9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97EC5-9253-43A9-B80C-FD1F2609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7C428-22EA-478F-8233-2027CFCB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3BF3E-C955-4E2E-8FD6-B73A3BC3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8513A-F4E4-4D68-8971-FACB6316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37DBC-1D03-49C3-83E3-3755F731B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EE9BC-3D33-4C63-A8D8-CDFB6D42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116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智慧农业的粮食供应与粮食安全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粮食供应现状分析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智慧农业在粮食供应中应用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粮食安全战略与政策支持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科技创新驱动智慧农业发展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智慧农业是一种应用现代科技手段，通过智能化、信息化技术提高农业生产效率、降低生产成本、改善生态环境的现代化农业形态。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随着物联网、大数据、人工智能等技术的不断发展，智慧农业将呈现出更高的智能化、精准化、自动化水平，实现农业生产全过程的数字化管理和优化。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智慧农业技术体系包括传感器技术、物联网技术、云计算技术、大数据技术、人工智能技术等多个方面，这些技术相互融合，共同构建起智慧农业的技术支撑体系。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，物联网技术是智慧农业的核心技术之一，通过部署在农业生产现场的各类传感器，实现对农业生产环境的实时监测和数据采集；云计算技术则为海量农业数据的存储和处理提供了强大的支持；大数据技术则可以对这些数据进行深入挖掘和分析，为农业生产提供科学决策依据；人工智能技术则可以通过机器学习、深度学习等方法，实现对农业生产过程的自动化控制和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技术体系及关键技术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我国智慧农业起步较晚，但近年来发展迅速。目前，已经在一些地区开展了智慧农业试点项目，如智能温室、精准灌溉、农业物联网等。同时，政府也出台了一系列政策措施，推动智慧农业的发展。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国外智慧农业发展较早，技术应用也更加成熟。例如，美国、欧洲等发达国家已经实现了农业机械的自动驾驶、精准施肥、智能灌溉等先进技术的大规模应用。此外，一些跨国公司也积极布局智慧农业领域，推动全球智慧农业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粮食供应现状分析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全球粮食产量与需求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近年来，全球粮食产量基本保持稳定，但由于人口增长和经济发展，粮食需求呈上升趋势。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主要粮食生产国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美国、中国、印度、俄罗斯和巴西等是全球主要的粮食生产国，其产量和出口量对全球粮食市场具有重要影响。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粮食贸易与流通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全球粮食贸易规模庞大，主要粮食出口国通过国际贸易向缺粮国家提供粮食，同时也有大量的粮食在各国之间流通。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全球粮食供需格局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中国粮食生产及消费特点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中国粮食生产实现了多年连丰，主要粮食作物包括小麦、稻谷、玉米等，生产区域主要分布在东北、华北和长江中下游地区。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粮食消费结构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随着人们生活水平的提高，中国粮食消费结构逐渐升级，口粮消费占比下降，而饲料用粮和工业用粮占比上升。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粮食安全战略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中国政府高度重视粮食安全，实施了一系列粮食安全战略，包括藏粮于地、藏粮于技、确保谷物基本自给、口粮绝对安全等。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粮食生产现状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588" r="215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随着粮食生产的不断发展，水土资源过度消耗、生态环境恶化等问题日益突出，对粮食生产的可持续发展构成威胁。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资源环境约束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全球气候变化导致极端天气事件增多，对粮食生产带来不利影响，如洪涝、干旱等灾害频发。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气候变化影响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部分地区农业生产方式仍然比较落后，缺乏科技支撑和现代化装备，导致生产效率低下和资源浪费。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农业生产方式落后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在粮食生产、流通和消费环节存在大量浪费现象，不仅造成资源浪费，还对环境产生负面影响。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粮食浪费问题严重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智慧农业在粮食供应中应用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精准种植与养殖技术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通过智能化技术，实现种子的精确播种，提高播种效率和质量。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根据土壤湿度、气象数据等信息，实现自动化、智能化的灌溉，节约水资源。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通过土壤检测、作物生长监测等手段，实现精准施肥，提高肥料利用率。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应用物联网、大数据等技术，实现养殖环境的实时监测和调控，提高养殖效益。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精准播种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智能灌溉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精准施肥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养殖智能化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配备自动驾驶系统、高精度导航等技术的拖拉机，实现高效、精准的农田作业。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智能化拖拉机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无人机植保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智能化收割机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57" r="205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利用无人机进行农药喷洒、病虫害监测等植保作业，提高作业效率和防治效果。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应用图像识别、自动导航等技术，实现自动化、智能化的收割作业。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智能化农机装备推广使用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https://d.book118.com/927161163135006033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2024-09-07T07:19:18.657</cp:lastPrinted>
  <dcterms:created xsi:type="dcterms:W3CDTF">2024-09-06T23:19:18Z</dcterms:created>
  <dcterms:modified xsi:type="dcterms:W3CDTF">2024-09-06T23:19:20Z</dcterms:modified>
</cp:coreProperties>
</file>