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20FCAE-B5F7-4837-A186-327C372276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66E734-8E56-46C3-AFC9-D0606C5C5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52085A-58C0-4908-BD91-F08522B50D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EC81A2-68CF-49D7-AE28-21FE5D12EC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51CAB6-57B0-4A79-921A-C5D663BFF4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569FA2-56B1-4A4A-BFE8-FC8441A546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66F23A-56AF-4F17-8752-6587EE225C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1FDCB0-B8E6-4087-9AAA-1E116D057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6E6D87-A114-44A6-ABD0-D7E69B675F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61282-21EF-4FE2-B49E-C756BD663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A12382-755E-448A-8E7B-75C26F41B3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6204200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基于机器学习的人工智能助手的开发与应用</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人工智能助手概述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基于机器学习的人工智能助手开发</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人工智能助手在各个领域的应用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面临的挑战与问题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未来发展趋势及建议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119" r="281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人工智能技术的快速发展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近年来，人工智能技术取得了突破性进展，机器学习作为其核心分支，在语音识别、图像处理和自然语言处理等领域展现出了强大的能力。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人工智能助手的需求增长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随着智能设备的普及和人们对高效、便捷生活的追求，人工智能助手逐渐成为人们生活和工作的得力助手，具有广阔的市场前景。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推动技术创新与应用拓展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基于机器学习的人工智能助手的开发与应用，有助于推动人工智能技术的创新与发展，拓展其在各个领域的应用范围，提高社会生产力和生活质量。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国内研究现状</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国外研究现状</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发展趋势</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国外在人工智能助手领域的研究起步较早，以谷歌、亚马逊、苹果等科技巨头为代表的企业纷纷推出了各自的人工智能助手，如Google Assistant、Alexa和Siri等。这些助手在语音识别、自然语言处理等方面取得了显著成果，并逐渐应用于智能家居、智能办公、智能医疗等领域。</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内在人工智能助手领域的研究虽然起步较晚，但近年来发展迅速。百度、腾讯、阿里巴巴等互联网企业纷纷推出了各自的人工智能助手，如小度助手、小爱同学和天猫精灵等。这些助手在中文语音识别、自然语言处理等方面取得了重要突破，并逐渐应用于智能家居、智能办公等领域。</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深度学习技术的不断发展和大数据时代的到来，人工智能助手将更加智能化、个性化，具备更强的自主学习和推理能力。同时，随着5G、物联网等新技术的普及，人工智能助手的应用场景将更加广泛，与人们的日常生活将更加紧密地结合在一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研究内容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文首先介绍了人工智能助手的概念、分类和发展历程；然后详细阐述了基于机器学习的人工智能助手的关键技术，包括语音识别、自然语言处理、深度学习等；接着探讨了人工智能助手的实现方法，包括数据收集与处理、模型训练与优化、系统设计与实现等；最后分析了人工智能助手在各个领域的应用场景和发展趋势。</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本文旨在探讨基于机器学习的人工智能助手的开发与应用，通过分析其关键技术、实现方法和应用场景，为相关领域的研究和实践提供有益的参考和借鉴。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人工智能助手概述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729" r="97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人工智能助手是一种基于机器学习、自然语言处理等技术开发的智能软件，能够协助用户完成各种任务，提供个性化服务。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根据应用场景和功能，人工智能助手可分为智能客服、智能语音助手、智能推荐系统等。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人工智能助手经历了从简单问答机器人到复杂任务处理的发展历程，随着深度学习技术的不断发展，其智能化水平不断提高。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未来人工智能助手将更加注重个性化服务、多模态交互、情感计算等方面的发展，同时还将应用于更多领域，如智能家居、智能医疗等。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自然语言处理</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机器学习</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深度学习</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知识图谱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关键技术分析</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自然语言处理是实现人工智能助手与用户进行自然语言交互的关键技术，包括词法分析、句法分析、语义理解等。</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机器学习是实现人工智能助手智能化的重要手段，通过训练模型学习用户的习惯和需求，提供个性化服务。</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知识图谱是一种用于表示和组织知识的技术，可以帮助人工智能助手更好地理解用户需求，提供更加准确的服务。</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深度学习是机器学习的一种，通过构建深层神经网络模型实现更加复杂的功能，如语音识别、图像识别等。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基于机器学习的人工智能助手开发</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数据来源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从社交媒体、在线论坛、聊天记录等渠道收集大量文本数据。</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数据清洗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去除重复、无效和与主题无关的数据，保证数据质量。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数据标注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对数据进行分类和标注，为后续的模型训练提供准确的数据集。</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数据收集与预处理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利用词袋模型、TF-IDF等方法提取文本特征，将文本数据转换为数值型特征向量。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特征选择</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采用卡方检验、互信息等方法对特征进行筛选，保留与分类任务相关的特征。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文本特征提取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特征提取与选择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48" r="1464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模型融合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将多个单一模型进行融合，如集成学习、堆叠泛化等，进一步提升模型的预测精度和泛化能力。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根据任务需求选择合适的机器学习模型，如逻辑回归、支持向量机、随机森林等。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参数调优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通过交叉验证、网格搜索等方法对模型参数进行调优，提高模型的性能。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采用准确率、召回率、F1值等指标对模型性能进行评估。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评估指标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对实验结果进行详细分析，包括模型性能比较、错误分类样本分析等，为后续模型改进提供指导。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结果分析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实验结果及分析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https://d.book118.com/927162042006006042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2024-09-15T03:33:12.109</cp:lastPrinted>
  <dcterms:created xsi:type="dcterms:W3CDTF">2024-09-14T19:33:12Z</dcterms:created>
  <dcterms:modified xsi:type="dcterms:W3CDTF">2024-09-14T19:33:14Z</dcterms:modified>
</cp:coreProperties>
</file>