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AD842-0D6C-4D38-B7EF-E1B23EBA9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3FDA0-E6AB-442F-945C-33D917D40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43FAC-4EFE-4073-BBD6-F191D0652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C4C8CF-8151-4613-AE12-12A7F12B3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03C88D-F264-4BC0-AD52-BED98E76B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975F7E-B1C3-4A88-98C1-A2212F2F1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8DA297-4F05-4321-ABFF-717CBD3CD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8E43D0-9985-4F2B-9F83-509A84736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EF196-D9E8-4CA0-A7FF-3B6D0FC45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A1F51-8078-4541-8AB3-FF3A531DE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DDAA6-E0E3-4525-9E65-5F39D1D2B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621020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护士进修汇报妇产科患者的护理干预与健康教育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妇产科患者特点及护理需求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护理干预措施与实践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健康教育内容及方法探讨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效果评价与持续改进方向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提高妇产科患者的护理质量和健康水平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通过进修学习，掌握先进的护理理念和技能，为患者提供更加全面、专业的护理服务，促进患者的康复和健康。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推动妇产科护理事业的发展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通过汇报和交流，分享进修学习的成果和经验，促进妇产科护理领域的学术交流和合作，推动护理事业的不断发展。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妇产科患者的护理干预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包括患者入院评估、护理计划制定、护理措施实施、护理效果评价等方面的内容，重点介绍针对妇产科患者的特殊护理措施和经验。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妇产科患者的健康教育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包括患者健康教育计划制定、教育内容、教育方式、教育效果评价等方面的内容，重点介绍如何根据患者的需求和特点，制定个性化的健康教育计划，提高患者的健康知识和自我保健能力。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进修学习成果与体会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包括在进修学习过程中学到的新知识、新技能、新方法等方面的内容，以及在学习过程中的体会和感悟，重点介绍如何将所学知识和技能应用到实际工作中，提高护理质量和水平。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妇产科患者特点及护理需求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妇产科患者几乎全部为女性，需针对女性生理、心理特点进行护理。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以女性为主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年龄跨度大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167" r="18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病情多样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从青春期少女到中老年妇女，不同年龄阶段的患者均有，需根据年龄差异提供个性化护理。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妇产科疾病种类繁多，包括炎症、肿瘤、妊娠相关疾病等，病情复杂多变。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如阴道炎、宫颈炎等，护理要点包括保持局部清洁、遵医嘱用药、避免性生活等。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458" r="17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妇科炎症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如子宫肌瘤、卵巢癌等，护理要点包括心理支持、疼痛管理、营养支持等。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妇科肿瘤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如妊娠高血压综合征、妊娠期糖尿病等，护理要点包括监测生命体征、控制饮食、适当运动等。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妊娠相关疾病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常见疾病类型及护理要点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妇产科患者往往存在焦虑、恐惧、抑郁等心理问题，需要关注患者的情绪变化，提供心理支持。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与患者沟通时，需使用亲切、温暖的语言，注意倾听患者的诉说，尊重患者的隐私权和知情权，同时给予积极的反馈和鼓励，增强患者的信任感和安全感。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688" r="256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患者心理需求及沟通技巧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护理干预措施与实践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通过疼痛评估工具，如视觉模拟评分法（VAS）或数字评分法（NRS），定期评估患者的疼痛程度。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根据疼痛评估结果，遵医嘱给予镇痛药物，如非甾体类抗炎药（NSAIDs）或阿片类药物。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采用物理疗法（如热敷、冷敷等）、按摩、针灸等非药物手段缓解疼痛。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46" r="6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感染预防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严格执行无菌操作，保持患者手术部位清洁干燥，定期更换敷料，降低感染风险。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出血预防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密切观察患者生命体征及阴道出血情况，及时发现并处理出血并发症。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深静脉血栓预防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鼓励患者早期活动，进行下肢肌肉锻炼，促进血液循环，降低深静脉血栓形成风险。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根据患者的营养需求和饮食偏好，制定个性化的饮食计划，提供营养支持。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针对患者的焦虑、恐惧等心理问题，提供心理疏导和支持，增强患者信心。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根据患者的身体状况和康复需求，制定个性化的康复训练计划，促进患者康复。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917" r="16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个性化护理方案制定与实施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https://d.book118.com/927162102040006051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2024-09-24T05:25:47.437</cp:lastPrinted>
  <dcterms:created xsi:type="dcterms:W3CDTF">2024-09-23T21:25:47Z</dcterms:created>
  <dcterms:modified xsi:type="dcterms:W3CDTF">2024-09-23T21:25:49Z</dcterms:modified>
</cp:coreProperties>
</file>