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805FB-7BD1-47A4-B9D8-54F6A4F1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44EA8-2053-4C28-AFF6-6B668948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9B59E-FAF9-4349-885D-952FD2A6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10C41-2DF4-4179-811A-3FDBB8A0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ACC28-CDFA-4549-A913-C337BD39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76F78-7AE8-4171-BC3E-67E9D6EA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8C934-BCF3-4455-B045-40994176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BD91B-9263-4390-AE82-3E676EB3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DAACC-5A53-4821-92BD-14D8EB9E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1CE8-05D0-4EB0-936A-188E9ADC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DA1F-12DC-4E12-BBB8-A1995688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21031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桥梁工程施工验收规范的环境保护和绿色施工要求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桥梁工程施工中的环境保护要求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绿色施工在桥梁工程中的应用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验收阶段的环境保护和绿色施工要求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随着我国经济的快速发展，基础设施建设规模不断扩大，桥梁工程作为重要的交通基础设施，其建设数量和规模也在不断增加。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在桥梁工程施工过程中，环境保护和绿色施工的要求越来越受到关注，这不仅关系到施工企业的社会责任，也直接影响到工程的质量和安全。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本规范旨在明确桥梁工程施工验收的环境保护和绿色施工要求，为施工企业提供指导和参考，推动桥梁工程建设的可持续发展。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通过实施本规范，可以有效减少桥梁工程施工对环境的负面影响，提高工程质量，保障施工安全，提升企业的社会形象和市场竞争力。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桥梁工程施工中的环境保护要求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施工噪音对周边居民和环境产生影响，需采取有效措施进行控制。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施工前应评估噪音对周边居民和环境的影响，合理安排作业时间，尽量减少夜间施工。采用低噪音设备和工艺，对高噪音设备应采取消音措施。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施工噪音控制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施工粉尘对空气质量和周边环境造成污染，需采取措施进行控制。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施工场地应定期洒水，减少粉尘产生。运输土方、砂石等材料时，应采取覆盖、密封等措施，防止沿途散落。施工现场应设置粉尘收集和处理设施，及时处理粉尘。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施工粉尘控制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桥梁工程施工过程中应保护水资源，防止水体污染和生态破坏。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施工废水应经过处理达标后排放，尽量减少对周边水体的影响。施工材料和废弃物应妥善存放和处理，防止渗漏和污染。合理利用水资源，减少浪费。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桥梁工程施工过程中应保护土壤资源，防止土壤污染和流失。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施工场地应采取防护措施，减少水土流失。施工废弃物应分类存放和处理，避免对土壤造成污染。合理利用土壤资源，减少不必要的开挖和填埋。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桥梁工程施工过程中应保护生态环境，尽量减少对生态系统的干扰和破坏。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施工前应对周边生态环境进行调查和评估，尽量减少对生态敏感区域的影响。采取生态补偿措施，恢复受损的生态环境。合理利用自然资源，减少对生态系统的干扰和破坏。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绿色施工在桥梁工程中的应用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https://d.book118.com/927162103156006024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2024-08-29T04:19:41.555</cp:lastPrinted>
  <dcterms:created xsi:type="dcterms:W3CDTF">2024-08-28T20:19:41Z</dcterms:created>
  <dcterms:modified xsi:type="dcterms:W3CDTF">2024-08-28T20:19:43Z</dcterms:modified>
</cp:coreProperties>
</file>