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99718-6063-48B9-9341-DC549A5B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1B596-8E9D-4E21-AD95-930B80261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DA809-009E-4839-93C2-17F2671B9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891A7-8106-4EF0-8616-8A64694E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7E8431-A4F4-4F5E-863A-9E6181746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719E6-3C80-4FC6-B3EB-09DC64D84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4DDEC-BD39-4BA1-9BEA-FE141819B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FF732-BD15-4236-9A59-FA8AC36CD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D146F-CFE6-4772-BD16-A01F75F74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07EC9-55B1-411A-81D9-D1AF1CC39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176CD-2B99-491C-A69A-764DA14E4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621331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运动服装行业创业计划书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创业团队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从起步阶段到现在的规模和影响力，以及未来的发展趋势。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运动服装行业的发展历程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全球和国内运动服装市场的规模、增长率和市场份额分布。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运动服装行业的产业链、主要参与者、市场份额和竞争格局。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根据企业资源和市场机会选择适合的目标市场，并制定相应的市场进入策略。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目标消费群体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年龄、性别、收入、职业等方面的特征，以及他们的消费习惯和需求。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根据不同的标准（如产品类型、价格、品牌等）将市场划分为不同的部分，并分析各部分的市场潜力和竞争状况。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分析消费者的购买动机、需求和期望，以及影响消费者购买决策的因素。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研究消费者的购买过程、购买渠道和购买频率，以及消费者对价格的敏感程度和忠诚度。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预测未来消费者需求的变化趋势，以及影响消费者行为的新兴技术和模式。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分析主要竞争对手的市场份额、产品线、营销策略和财务状况等。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分析竞争对手的市场定位、竞争优势和劣势，以及他们的竞争策略和行动。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评估市场竞争的激烈程度、市场集中度、进入壁垒和退出壁垒等，以及企业自身的竞争地位和机会。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明确的产品定位是运动服装行业创业的关键，需要结合市场需求和消费者喜好，确定目标消费群体和产品类型。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在产品定位方面，需要深入研究目标消费群体的需求和喜好，了解他们的购买习惯、穿着习惯以及运动需求。同时，还需分析竞争对手的产品和市场趋势，以便更好地把握市场机会。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产品特色是吸引消费者的重要因素，需要注重设计、功能和品质等方面，打造与众不同的产品。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在产品设计方面，需要注重时尚与实用性的结合，以满足消费者的审美需求。在功能方面，需要结合运动需求，提供舒适、透气、耐磨等性能。在品质方面，需要严格把控材料和工艺，确保产品质量可靠。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51" r="2105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品牌建设是提升产品知名度和美誉度的关键，需要注重品牌形象、品牌传播和品牌口碑等方面。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品牌形象方面，需要建立独特的品牌风格和视觉识别系统，以区别于其他品牌。在品牌传播方面，需要制定有效的宣传策略，通过广告、公关、社交媒体等多种渠道提升品牌知名度。在品牌口碑方面，需要注重消费者体验和服务质量，积极处理投诉和解决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优质的服务是留住消费者的关键，需要提供全方位的服务支持，包括售前咨询、售后服务和会员服务等方面。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售前咨询方面，需要提供专业的咨询服务，帮助消费者了解产品特点和选购适合自己的款式。在售后服务方面，需要提供退换货、维修保养等服务，解决消费者的后顾之忧。在会员服务方面，可以推出会员卡、积分兑换等福利，增加消费者的忠诚度和复购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明确目标市场，了解目标客户的需求和偏好，以便制定有针对性的营销策略。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建立强大的品牌形象，提高品牌知名度和美誉度。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通过独特的设计、功能或品牌故事，使产品在市场上具有竞争力。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线下销售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开设实体店铺或与体育用品零售商合作，提供试穿和体验服务。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批发与合作伙伴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与体育赛事组织、健身房等合作伙伴建立合作关系，扩大销售渠道。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利用电商平台或自建官方网站进行销售，便于客户购买和品牌展示。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在特定时间段内提供折扣，吸引客户购买。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购买特定产品或满足一定消费额可获得赠品。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设立会员卡，提供积分兑换、会员专享折扣等福利，增加客户粘性。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https://d.book118.com/927162133134006031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2024-09-04T02:53:41.831</cp:lastPrinted>
  <dcterms:created xsi:type="dcterms:W3CDTF">2024-09-03T18:53:41Z</dcterms:created>
  <dcterms:modified xsi:type="dcterms:W3CDTF">2024-09-03T18:53:43Z</dcterms:modified>
</cp:coreProperties>
</file>