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4C866-EB41-4B35-97E9-95303809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644D3-0DC8-47DB-9232-FE03B9042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6503E-4002-4BC6-89B3-1FB84CD8F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3D9C4-1EFC-49C5-AB47-ECA25AEE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78983-316D-44E6-AFCA-B6E6CFD4B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15E770-CB23-4861-AE53-A25BAF67E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7B549-6A03-429F-9AD6-70B1CD99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75A0E-4163-426F-9766-2B1AB3B2E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FC388-665E-4813-9CEA-FBAB97950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7D497-9063-4714-81C4-853DE770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3899F-C073-43E1-809E-6522271D3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6403216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交通工程监理新技术应用研究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交通工程监理数字化转型现状及发展趋势
 交通工程监理新技术应用的可行性研究
 基于物联网的交通工程监理新技术应用研究
 基于云计算的交通工程监理新技术应用研究
 基于大数据的交通工程监理新技术应用研究
 基于人工智能的交通工程监理新技术应用研究
 交通工程监理新技术的经济效益和社会效益分析
 交通工程监理新技术应用的推广与应用前景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交通工程监理数字化转型现状及发展趋势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交通工程监理新技术应用研究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交通工程监理数字化转型现状及发展趋势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交通工程监理数字化转型现状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交通工程监理数字化转型背景及意义： 交通工程监理数字化转型已成为行业发展趋势，智能化、网络化、数字化技术不断融入交通工程监理领域，推动行业向信息化、智能化方向发展。</a:t>
            </a:r>
          </a:p>
          <a:p>
            <a:r>
              <a:t>2. 交通工程监理数字化转型现状： 数字化技术在交通工程监理中的应用不断深入，包括采用物联网、云计算、人工智能、区块链等技术，对交通工程项目进行全生命周期管理和监控，实现了工程质量、安全、进度的实时监测和预警。</a:t>
            </a:r>
          </a:p>
          <a:p>
            <a:r>
              <a:t>3. 交通工程监理数字化转型面临的挑战： 虽然数字化转型取得一定进展，但也面临一些挑战，如行业标准规范不完善、技术成熟度不足、数据共享和互联互通不够、人才培养滞后等。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交通工程监理数字化转型趋势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云计算和大数据： 云计算技术为交通工程监理提供了强大的数据存储、计算和处理能力，大数据技术则助力交通工程监理数据的挖掘和分析，为决策提供支撑。</a:t>
            </a:r>
          </a:p>
          <a:p>
            <a:r>
              <a:t>2. 人工智能与机器学习： 交通工程监理中应用人工智能和机器学习技术，可以实现工程质量、安全和进度信息的自动检测、预警和分析，从而提高监理工作效率和质量。</a:t>
            </a:r>
          </a:p>
          <a:p>
            <a:r>
              <a:t>3. 物联网和传感技术： 物联网技术在交通工程监理中应用广泛，通过部署各种传感器，可以实现工程现场数据的实时采集和传输，为工程质量、安全和进度监测提供基础数据。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交通工程监理新技术应用的可行性研究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交通工程监理新技术应用研究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交通工程监理新技术应用的可行性研究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可行性研究方法论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明确交通工程监理新技术应用的可行性研究目标和范围，对项目背景、目标、任务和范围进行全面的分析和界定。</a:t>
            </a:r>
          </a:p>
          <a:p>
            <a:r>
              <a:t>2. 建立科学合理的交通工程监理新技术应用可行性研究评价体系，包括技术、经济、社会和环境等多个方面。</a:t>
            </a:r>
          </a:p>
          <a:p>
            <a:r>
              <a:t>3. 采用定量和定性相结合的方法，对交通工程监理新技术应用的可行性进行综合评估，为决策提供科学依据。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交通工程监理新技术应用的经济可行性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分析交通工程监理新技术应用的成本和收益，包括设备购置、人员培训、实施成本、运营成本和维护成本等。</a:t>
            </a:r>
          </a:p>
          <a:p>
            <a:r>
              <a:t>2. 评估交通工程监理新技术应用的经济效益，包括提高监理效率、降低监理成本、提高工程质量和安全、减少工程纠纷等。</a:t>
            </a:r>
          </a:p>
          <a:p>
            <a:r>
              <a:t>3. 比较不同交通工程监理新技术的经济可行性，选择最优方案。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交通工程监理新技术应用的可行性研究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交通工程监理新技术应用的技术可行性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分析交通工程监理新技术的原理、特点和适用范围，评估其在交通工程监理中的适用性。</a:t>
            </a:r>
          </a:p>
          <a:p>
            <a:r>
              <a:t>2. 评价交通工程监理新技术的成熟度和可靠性，确保其能够满足监理需求。</a:t>
            </a:r>
          </a:p>
          <a:p>
            <a:r>
              <a:t>3. 考虑交通工程监理新技术与现有监理体系的兼容性和集成性，确保其能够顺利实施和应用。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交通工程监理新技术应用的社会可行性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分析交通工程监理新技术应用对社会的影响，包括对公众出行、环境保护、交通安全和社会秩序等方面的影响。</a:t>
            </a:r>
          </a:p>
          <a:p>
            <a:r>
              <a:t>2. 评估交通工程监理新技术应用的社会效益，包括提高出行效率、减少交通拥堵、改善空气质量、降低交通事故率等。</a:t>
            </a:r>
          </a:p>
          <a:p>
            <a:r>
              <a:t>3. 考虑交通工程监理新技术应用对公众的接受程度和认可度，确保其能够顺利实施和应用。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交通工程监理新技术应用的可行性研究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交通工程监理新技术应用的环境可行性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分析交通工程监理新技术应用对环境的影响，包括对大气、水体、土壤和生物多样性等方面的影响。</a:t>
            </a:r>
          </a:p>
          <a:p>
            <a:r>
              <a:t>2. 评估交通工程监理新技术应用的环境效益，包括减少尾气排放、节约能源、降低噪声污染等。</a:t>
            </a:r>
          </a:p>
          <a:p>
            <a:r>
              <a:t>3. 考虑交通工程监理新技术应用对环境保护法规和标准的符合性，确保其能够顺利实施和应用。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交通工程监理新技术应用的风险分析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识别交通工程监理新技术应用可能存在的风险，包括技术风险、经济风险、社会风险和环境风险等。</a:t>
            </a:r>
          </a:p>
          <a:p>
            <a:r>
              <a:t>2. 分析和评估交通工程监理新技术应用风险的可能性和后果，制定相应的风险应对措施。</a:t>
            </a:r>
          </a:p>
          <a:p>
            <a:r>
              <a:t>3. 建立风险管理体系，对交通工程监理新技术应用风险进行动态监测和控制，确保项目顺利实施和应用。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基于物联网的交通工程监理新技术应用研究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交通工程监理新技术应用研究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基于物联网的交通工程监理新技术应用研究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基于物联网的交通工程监理数据采集与传输技术应用研究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利用物联网技术，在交通工程项目施工现场安装各种传感器设备，如摄像头、雷达、地磁传感器等，对项目施工过程中的各种数据进行实时监测和采集。</a:t>
            </a:r>
          </a:p>
          <a:p>
            <a:r>
              <a:t>2. 通过物联网网络将采集到的数据传输至物联网平台，实现数据的集中存储和管理。</a:t>
            </a:r>
          </a:p>
          <a:p>
            <a:r>
              <a:t>3. 利用大数据分析技术，对采集到的数据进行分析和处理，从中提取有价值的信息，为交通工程监理人员提供决策支持。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基于物联网的交通工程监理质量控制技术应用研究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利用物联网技术，对交通工程项目施工过程中的质量进行实时监控和检测，及时发现质量问题并及时采取纠正措施。</a:t>
            </a:r>
          </a:p>
          <a:p>
            <a:r>
              <a:t>2. 利用物联网网络将质量检测数据传输至物联网平台，实现数据的集中存储和管理。</a:t>
            </a:r>
          </a:p>
          <a:p>
            <a:r>
              <a:t>3. 利用大数据分析技术，对质量检测数据进行分析和处理，从中提取有价值的信息，为交通工程监理人员提供质量控制决策支持。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基于物联网的交通工程监理新技术应用研究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基于物联网的交通工程监理安全管理技术应用研究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利用物联网技术，对交通工程项目施工现场的安全状况进行实时监控和检测，及时发现安全隐患并及时采取纠正措施。</a:t>
            </a:r>
          </a:p>
          <a:p>
            <a:r>
              <a:t>2. 利用物联网网络将安全检测数据传输至物联网平台，实现数据的集中存储和管理。</a:t>
            </a:r>
          </a:p>
          <a:p>
            <a:r>
              <a:t>3. 利用大数据分析技术，对安全检测数据进行分析和处理，从中提取有价值的信息，为交通工程监理人员提供安全管理决策支持。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基于物联网的交通工程监理进度控制技术应用研究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利用物联网技术，对交通工程项目施工进度进行实时监控和检测，及时发现进度滞后并及时采取纠正措施。</a:t>
            </a:r>
          </a:p>
          <a:p>
            <a:r>
              <a:t>2. 利用物联网网络将进度检测数据传输至物联网平台，实现数据的集中存储和管理。</a:t>
            </a:r>
          </a:p>
          <a:p>
            <a:r>
              <a:t>3. 利用大数据分析技术，对进度检测数据进行分析和处理，从中提取有价值的信息，为交通工程监理人员提供进度控制决策支持。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基于物联网的交通工程监理新技术应用研究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基于物联网的交通工程监理成本控制技术应用研究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利用物联网技术，对交通工程项目施工成本进行实时监控和检测，及时发现成本超支并及时采取纠正措施。</a:t>
            </a:r>
          </a:p>
          <a:p>
            <a:r>
              <a:t>2. 利用物联网网络将成本检测数据传输至物联网平台，实现数据的集中存储和管理。</a:t>
            </a:r>
          </a:p>
          <a:p>
            <a:r>
              <a:t>3. 利用大数据分析技术，对成本检测数据进行分析和处理，从中提取有价值的信息，为交通工程监理人员提供成本控制决策支持。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基于物联网的交通工程监理信息化管理技术应用研究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利用物联网技术，实现交通工程项目施工信息化管理，提高管理效率和透明度。</a:t>
            </a:r>
          </a:p>
          <a:p>
            <a:r>
              <a:t>2. 利用物联网网络将项目施工信息传输至物联网平台，实现数据的集中存储和管理。</a:t>
            </a:r>
          </a:p>
          <a:p>
            <a:r>
              <a:t>3. 利用大数据分析技术，对项目施工信息进行分析和处理，从中提取有价值的信息，为交通工程监理人员提供信息化管理决策支持。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基于云计算的交通工程监理新技术应用研究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交通工程监理新技术应用研究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基于云计算的交通工程监理新技术应用研究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基于云计算的交通工程监理信息平台建设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以云计算技术为基础，搭建统一的交通工程监理信息平台，实现监理数据的集中管理、共享和交换。</a:t>
            </a:r>
          </a:p>
          <a:p>
            <a:r>
              <a:t>2. 提供数据采集、数据存储、数据处理、数据分析、数据共享等功能，支持监理人员对工程进度、质量、安全等方面的信息进行实时采集、跟踪和监控。</a:t>
            </a:r>
          </a:p>
          <a:p>
            <a:r>
              <a:t>3. 实现监理人员与施工单位、设计单位、业主单位等各方之间的信息共享和沟通，提高监理工作的效率和质量。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基于云计算的交通工程监理数据分析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利用云计算平台的海量数据存储和计算能力，对监理数据进行深度分析，挖掘监理数据中的有用信息。</a:t>
            </a:r>
          </a:p>
          <a:p>
            <a:r>
              <a:t>2. 建立交通工程监理知识库，将监理经验、规范、标准等信息存储在知识库中，为监理人员提供快速查询和决策支持。</a:t>
            </a:r>
          </a:p>
          <a:p>
            <a:r>
              <a:t>3. 开发交通工程监理决策支持系统，帮助监理人员对工程进度、质量、安全等方面的问题进行及时发现和处理，提高监理工作的科学性和有效性。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https://d.book118.com/927164032163006040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交通工程监理数字化转型现状及发展趋势</vt:lpstr>
      <vt:lpstr> 交通工程监理数字化转型现状及发展趋势</vt:lpstr>
      <vt:lpstr> 交通工程监理新技术应用的可行性研究</vt:lpstr>
      <vt:lpstr> 交通工程监理新技术应用的可行性研究</vt:lpstr>
      <vt:lpstr> 交通工程监理新技术应用的可行性研究</vt:lpstr>
      <vt:lpstr> 交通工程监理新技术应用的可行性研究</vt:lpstr>
      <vt:lpstr> 基于物联网的交通工程监理新技术应用研究</vt:lpstr>
      <vt:lpstr> 基于物联网的交通工程监理新技术应用研究</vt:lpstr>
      <vt:lpstr> 基于物联网的交通工程监理新技术应用研究</vt:lpstr>
      <vt:lpstr> 基于物联网的交通工程监理新技术应用研究</vt:lpstr>
      <vt:lpstr> 基于云计算的交通工程监理新技术应用研究</vt:lpstr>
      <vt:lpstr> 基于云计算的交通工程监理新技术应用研究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2024-09-13T12:54:39.271</cp:lastPrinted>
  <dcterms:created xsi:type="dcterms:W3CDTF">2024-09-13T04:54:39Z</dcterms:created>
  <dcterms:modified xsi:type="dcterms:W3CDTF">2024-09-13T04:54:41Z</dcterms:modified>
</cp:coreProperties>
</file>