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248BC-0FA9-402C-8EE6-8BA76CBE2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A62CC-6E42-4FA5-9704-C5ADFAFFC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A767A-165F-4234-9071-817CDD424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79AC7-4581-4804-A749-13A6BC408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A91821-3FB4-48FB-9C5B-C00652A39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37F3BF-14F0-4D3D-9CDA-C6ACD7D52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0305EE-5F16-44D0-BE04-44D068F66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F5284-E0BE-4376-8DDB-76828B0CF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998CC-89BF-4FE9-A56C-2C59BDB8D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A852C-4F74-48E5-B419-4AF56A2CE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50ED0-01AB-4DF9-A97C-01D96B833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6603000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设立音像制品出租公司评价分析报告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公司基本情况介绍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市场分析与需求预测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经营策略与实施方案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财务状况与投资回报评估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随着文化消费的升级，音像制品出租市场逐渐复苏，消费者对高品质音像内容的需求不断增长。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417" b="14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333" b="12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目前市场上音像制品出租公司数量有限，但竞争日益激烈，主要集中在大型连锁品牌和线上平台。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政府对音像制品出租市场有一定的监管要求，包括版权保护、内容审核等方面。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音像制品出租市场现状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71" r="157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针对具有一定消费能力和审美品味的年轻人群，如学生、白领、文艺爱好者等。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满足消费者对高品质音像内容的需求，提供便捷、多样化的租赁服务，促进音像制品出租市场的发展。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以中高端市场为主，注重品质和服务体验，打造专业、可信赖的音像制品出租品牌。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公司设立目的及定位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在设立初期，通过市场调研和品牌建设，快速吸引目标客户，实现良好的市场口碑和业绩增长。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发展成为国内领先的音像制品出租公司之一，实现跨区域、多元化经营，探索与国际市场的合作与交流。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发展规划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制定详细的市场拓展计划、产品更新计划、营销推广计划等，确保公司稳健、有序地发展。同时，关注行业动态和技术创新趋势，及时调整战略和业务模式以保持竞争优势。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在稳定运营的基础上，逐步拓展市场份额，增加音像制品种类和数量，提升品牌影响力和竞争力。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预期目标与发展规划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公司基本情况介绍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XX音像制品出租有限公司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位于XX市XX区XX街道，交通便利，周边商业氛围浓厚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人民币XX万元，实缴资本XX万元，资金实力雄厚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公司名称、地址及注册资本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经营范围与主营业务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包括各类音像制品的出租、销售以及相关配套服务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主营业务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专注于音像制品的出租业务，涵盖电影、电视剧、综艺、动漫等各类题材，满足不同客户需求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公司设有董事会、总经理、财务部、市场部、运营部、客服部等职能部门，分工明确，协作高效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公司拥有专业的管理团队和技术团队，员工总数XX人，其中大专以上学历占比XX%，具备丰富的行业经验和专业技能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组织架构及人员配置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市场分析与需求预测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年龄层次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主要针对18-40岁的年轻人群体，他们对音乐、电影等音像制品有较高需求。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目标客户群体具备一定的消费能力，愿意为高品质的音像制品付费。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对流行音乐、热门电影、经典剧集等类型的内容感兴趣。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目标客户群体特征分析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竞争对手情况调查与对比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包括线上平台如网易云音乐、腾讯视频等，以及线下实体音像店。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线上平台具有便捷性、资源丰富等优势；线下实体音像店则提供更为专业的选购建议和售后服务。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我司与竞争对手对比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我司在音像制品出租领域具有专业性和针对性，但在品牌知名度和市场份额方面有待提高。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随着人们生活水平的提高和娱乐方式的多样化，音像制品出租市场需求量呈逐年增长趋势。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458" b="17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流行音乐、热门电影等类型的内容需求量较大，同时经典剧集、纪录片等也具有一定市场。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市场需求结构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未来音像制品出租市场将更加注重个性化和定制化服务，线上线下融合也将成为发展趋势。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市场需求预测及趋势分析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经营策略与实施方案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与知名音像制品出版社建立长期合作关系，确保获取最新、最热门的音像制品资源。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开拓二手音像制品市场，通过回收、翻新等方式提供多样化、性价比高的产品选择。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195" b="3119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与独立音乐人、电影制作人等合作，引入独家、稀缺的音像制品资源，提升公司竞争力。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产品策略：优质音像制品资源获取途径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价格策略：租金定价原则及优惠活动设计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根据音像制品的热门程度、稀缺性、质量等因素，制定合理的租金定价原则。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设计多种优惠活动，如会员折扣、租期越长优惠越多、套餐优惠等，吸引并留住客户。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定期调整租金价格，以适应市场变化和客户需求。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https://d.book118.com/927166030004006052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2024-09-25T08:42:41.750</cp:lastPrinted>
  <dcterms:created xsi:type="dcterms:W3CDTF">2024-09-25T00:42:41Z</dcterms:created>
  <dcterms:modified xsi:type="dcterms:W3CDTF">2024-09-25T00:42:44Z</dcterms:modified>
</cp:coreProperties>
</file>