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45619-7E28-47EB-A892-242540EB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3FC71-83E1-43F2-BFE7-24D256F3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FAAD0-46A2-48CB-BA02-BC07F5D92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2433A-5C40-4DFF-AB60-455E22F2C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73560-4188-4452-BB49-F3B0C217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E98CB-5844-4091-A1C6-DB9F6723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7ED28-908D-44FB-97DA-99944A06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E5168-CC6A-4BED-B95B-B99BF39E8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7B07F-B1EE-4412-B0E7-4409A8A1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D9E6-6A0A-4509-AA37-6567F2E3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FE39C-C016-4211-97A5-74BD9AAE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6132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中医师年终工作总结计划汇报模板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医疗工作统计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我积极参与了各类疾病的中医诊疗工作，运用中医理论和技术，为患者提供了个性化的治疗方案。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除了临床工作，我还参与了中医相关的学术研究，不断提高中自己的医学素养和综合能力。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我与团队成员紧密合作，共同研讨病情，分享治疗经验，提升了团队整体的治疗效果。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通过中医治疗，我成功帮助多名患者缓解了病情，改善了生活质量，得到了患者的高度认可。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我参与了多项学术研究，并发表了学术论文，为中医领域的发展做出了贡献。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在本年度的工作中，我获得了医院颁发的优秀医师奖项，这是对我工作的肯定和鼓励。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荣誉与奖项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在面对大量患者和学术研究任务时，我有时会感到时间紧张，需要进一步提高时间管理能力。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中医领域不断涌现出新的治疗技术和理论，我需要保持持续学习，跟上领域发展的步伐。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729" r="217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虽然团队合作取得了一定成果，但在沟通和协作方面仍有提升空间，我们将继续努力，提高团队协作效率。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医疗工作统计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新患者人次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首次就诊的患者人次，反映医师吸引新患者的能力。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总诊疗人次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统计周期内所有患者的总诊疗人次，反映医师的工作负荷和患者就诊情况。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复诊患者人次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曾多次就诊的患者人次，反映医师的治疗效果和患者忠诚度。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诊疗人次统计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统计周期内医师开具的所有处方数量，反映医师的药物治疗情况和用药经验。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总处方量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使用中药进行治疗的处方数量，反映医师对中药的运用情况。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中药处方量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使用西药进行治疗的处方数量，反映医师对西药的运用情况。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西药处方量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处方量统计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治愈率：统计周期内治愈患者人数与总诊疗人次的比率，反映医师的治疗效果和医疗水平。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复发率：统计周期内复发患者人数与治愈患者人数的比率，反映医师的治疗长期效果和疾病管理能力。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以上医疗工作统计数据可以作为中医师年终工作总结的重要参考，帮助医师回顾自己的工作表现，找出优势和不足，为今后的医疗工作制定更科学合理的计划和目标。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有效率：统计周期内治疗有效患者人数与总诊疗人次的比率，反映医师的治疗方案的有效性和可行性。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治疗效果统计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参加各类中医培训课程，如针灸、推拿、中药等，不断拓宽技能领域。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学分完成情况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完成学术机构或医院规定的学分要求，保持学习动力。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经典理论学习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深入研读《黄帝内经》、《伤寒论》等中医经典，提升理论素养。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学习培训情况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积极参加国内外中医学术会议，跟踪学术前沿动态。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撰写并发表中医学术论文，与同行分享研究成果。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与其他医疗机构或专家进行学术交流，提高中医在医疗领域的影响力。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https://d.book118.com/927166132023006043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2024-09-16T20:26:35.195</cp:lastPrinted>
  <dcterms:created xsi:type="dcterms:W3CDTF">2024-09-16T12:26:35Z</dcterms:created>
  <dcterms:modified xsi:type="dcterms:W3CDTF">2024-09-16T12:26:37Z</dcterms:modified>
</cp:coreProperties>
</file>