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FBE865-05C4-4A96-956E-128BA4DCB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380987-F8C5-477A-AFE7-F570ADE5B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AB7539-0DFC-450C-B4E2-227A17B44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7EF5C-9EE9-43CE-908E-9A45023B1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0F876-B231-48A6-9587-1D3BBECEC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EC47E0-D297-435E-854F-4AE73EEDD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B89962-3445-472C-B1B7-FD0FD42B0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D3E175-18BE-49BD-891B-A0097DBAB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516E7-3DF8-4AE8-A67D-B61262E7EB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7854C-EF8E-49EE-8964-FFB99E581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3AC2F8-C40B-4A04-B31C-3A6B4DDD8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7166133011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套管针的日常护理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套管针简介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套管针的日常护理方法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套管针的注意事项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套管针的常见问题及处理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套管针的保养与维护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套管针简介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套管针是一种医疗设备，由针头和针管组成，用于插入血管或身体其他部位进行输液、输血、取血等操作。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套管针广泛应用于临床治疗，如急救、手术、肿瘤化疗等领域，为患者提供快速、准确的输液通道。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套管针的定义与用途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根据用途和材质的不同，套管针有多种类型，如单腔套管针、双腔套管针、金属套管针、塑料套管针等。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根据患者的病情、治疗需要以及医生的建议，选择合适的套管针型号和材质，以确保治疗的安全和有效性。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套管针的类型与选择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6" y="841294"/>
            <a:ext cx="4968572" cy="5706182"/>
            <a:chOff x="6824386" y="841294"/>
            <a:chExt cx="4968572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16667" r="166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6675" r="16675"/>
            <a:stretch>
              <a:fillRect/>
            </a:stretch>
          </p:blipFill>
          <p:spPr>
            <a:xfrm>
              <a:off x="6824386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t="12500" b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适用人群：套管针适用于需要进行长期输液治疗的患者，如肿瘤患者、慢性疾病患者等。此外，在急救和手术过程中，套管针也常被用于快速建立输液通道。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套管针的适用人群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套管针的日常护理方法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使用温和的肥皂和温水清洁套管针周围的皮肤，去除污垢和死皮细胞，保持皮肤清洁。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清洁周围皮肤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清洁套管针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1458" r="31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保持干燥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使用无菌棉签轻轻擦拭套管针的外表面，避免使用酒精或其他刺激性液体，以免损坏套管针。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清洁后，用无菌纱布将套管针周围皮肤轻轻擦干，保持干燥，防止细菌滋生。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792" r="2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定期检查套管针的固定情况，如发现移位或松动，应及时调整。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固定位置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选择合适的固定位置，避免在关节或活动性较大的部位放置套管针，以减少移位和弯曲的可能性。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使用无菌胶带或弹性绷带将套管针固定在皮肤上，确保固定牢固，不易脱落。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根据医生建议或产品说明书的指导，定期更换套管针，避免长时间留置导致感染和堵塞。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准备好新的套管针、无菌手套、无菌纱布和消毒剂等物品。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按照产品说明书或医生的指导进行更换，确保操作正确、无菌，防止空气进入或血液流出。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更换过程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套管针的注意事项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https://d.book118.com/927166133011006054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2024-09-28T05:07:04.678</cp:lastPrinted>
  <dcterms:created xsi:type="dcterms:W3CDTF">2024-09-27T21:07:04Z</dcterms:created>
  <dcterms:modified xsi:type="dcterms:W3CDTF">2024-09-27T21:07:06Z</dcterms:modified>
</cp:coreProperties>
</file>