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2862050-10AD-4C0A-A4FF-D94185854E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71C8E6-6158-41D3-ADAE-FE98FB84AB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5F09EB0-2D0A-4167-998F-21858B6B84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E7CFC0D-EA25-4324-887E-0AECD3B276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0C6463E-2529-443F-B2A6-2E63FABBA0E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568EF5-1FFD-490E-83E1-4B69971FA2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CFFE741-027F-45CA-AC24-3BDACEF352F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CCAA1D-837F-4961-AEB9-375FDB441C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4AAAAB-861B-418E-9F70-8A95B64F16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DB427B-E327-44EF-8857-FD1AD4F8F2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97FCF2-0DEB-41CB-87C6-EFE9E550F9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7166153102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定价策略设计方法</a:t>
            </a:r>
          </a:p>
        </p:txBody>
      </p:sp>
      <p:sp>
        <p:nvSpPr>
          <p:cNvPr id="3" name="TextBox 3"/>
          <p:cNvSpPr txBox="1"/>
          <p:nvPr/>
        </p:nvSpPr>
        <p:spPr>
          <a:xfrm>
            <a:off x="744631" y="5235132"/>
            <a:ext cx="3273378"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lumMod val="95000"/>
                    <a:lumOff val="5000"/>
                  </a:schemeClr>
                </a:solidFill>
                <a:latin typeface="Arial"/>
                <a:ea typeface="Arial"/>
                <a:cs typeface="Arial"/>
              </a:rPr>
              <a:t>汇报人：&lt;XXX&gt;</a:t>
            </a:r>
          </a:p>
        </p:txBody>
      </p:sp>
      <p:sp>
        <p:nvSpPr>
          <p:cNvPr id="4" name="TextBox 4"/>
          <p:cNvSpPr txBox="1"/>
          <p:nvPr/>
        </p:nvSpPr>
        <p:spPr>
          <a:xfrm>
            <a:off x="744631" y="5693115"/>
            <a:ext cx="2851551"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solidFill>
                <a:latin typeface="Arial"/>
                <a:ea typeface="Arial"/>
                <a:cs typeface="Arial"/>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定价策略概述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定价策略类型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定价策略的实施与调整</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定价策略的案例分析</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定价策略概述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125" r="81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定价是确定产品或服务的销售价格的过程，它涉及到多个因素的综合考虑，包括成本、市场需求、竞争状况等。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定价的定义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合理的定价策略对于企业的盈利、市场份额、品牌形象等方面都有着至关重要的影响。一个成功的定价策略能够使企业在市场竞争中获得优势，吸引目标客户，提高市场份额。</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定价的重要性</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定价的定义和重要性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969" r="596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企业的定价目标通常包括盈利最大化、市场份额最大化、品牌形象提升等。不同的目标会影响到定价策略的制定和实施。</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企业在制定定价策略时应遵循一些基本原则，如成本导向、竞争导向、市场导向等。这些原则能够帮助企业制定出合理、可行的定价策略。</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定价的目标和原则</a:t>
            </a:r>
          </a:p>
        </p:txBody>
      </p:sp>
      <p:sp>
        <p:nvSpPr>
          <p:cNvPr id="27" name="AutoShape 27"/>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定价的原则</a:t>
            </a:r>
            <a:endParaRPr lang="en-US" sz="1100"/>
          </a:p>
        </p:txBody>
      </p:sp>
      <p:sp>
        <p:nvSpPr>
          <p:cNvPr id="28" name="AutoShape 28"/>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定价的目标</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市场需求</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市场需求是影响企业定价的重要因素之一。企业应通过市场调研了解目标客户的需求和偏好，根据市场需求状况制定相应的定价策略。</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成本因素</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成本是企业定价的下限，企业在制定定价策略时应充分考虑产品的生产成本、运输成本、营销成本等。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竞争状况</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市场竞争状况也是影响企业定价的重要因素之一。企业应了解竞争对手的产品和价格，根据市场竞争状况制定相应的定价策略。</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定价的影响因素</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定价策略类型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成本导向定价策略是以产品成本为基础，加上预期利润来确定价格的方法。</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成本导向定价策略是企业在制定价格时，以产品的生产成本为基础，综合考虑企业的预期利润、市场需求、竞争状况等因素，制定出能够覆盖成本并获得一定利润的价格。这种定价策略的优点在于简单易行，能够保证企业的成本得到回收，并获得一定的利润。但缺点是忽略了市场需求和竞争状况，可能导致产品价格过高或过低。</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成本导向定价</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24831" y="1475793"/>
            <a:ext cx="674481" cy="674481"/>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21675" y="1573370"/>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6034" y="5792552"/>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137333" y="2069399"/>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1137333" y="6143637"/>
            <a:ext cx="4730545"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AutoShape 7"/>
          <p:cNvSpPr/>
          <p:nvPr/>
        </p:nvSpPr>
        <p:spPr>
          <a:xfrm>
            <a:off x="6244186" y="1522937"/>
            <a:ext cx="674481" cy="674481"/>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341031" y="1620514"/>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555390" y="5839696"/>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a:off x="6556688" y="2116543"/>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flipH="1">
            <a:off x="6556688" y="6190781"/>
            <a:ext cx="4730545"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1446384" y="2003158"/>
            <a:ext cx="4421494"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13" name="TextBox 13"/>
          <p:cNvSpPr txBox="1"/>
          <p:nvPr/>
        </p:nvSpPr>
        <p:spPr>
          <a:xfrm>
            <a:off x="1446384" y="3066374"/>
            <a:ext cx="4421494"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市场导向定价策略是以市场需求和竞争状况为基础来确定价格的方法。</a:t>
            </a:r>
          </a:p>
        </p:txBody>
      </p:sp>
      <p:sp>
        <p:nvSpPr>
          <p:cNvPr id="14" name="TextBox 14"/>
          <p:cNvSpPr txBox="1"/>
          <p:nvPr/>
        </p:nvSpPr>
        <p:spPr>
          <a:xfrm>
            <a:off x="6918667" y="2003158"/>
            <a:ext cx="4421494"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15" name="TextBox 15"/>
          <p:cNvSpPr txBox="1"/>
          <p:nvPr/>
        </p:nvSpPr>
        <p:spPr>
          <a:xfrm>
            <a:off x="6918667" y="3067862"/>
            <a:ext cx="4421494"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市场导向定价策略是企业在制定价格时，以市场需求和竞争状况为基础，综合考虑产品的成本、品牌形象等因素，制定出能够满足市场需求并具有竞争力的价格。这种定价策略的优点在于能够适应市场需求的变化，提高产品的竞争力。但缺点是需要对市场进行深入了解和分析，同时需要与竞争对手的价格进行比较，制定出具有竞争力的价格。</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市场导向定价</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价值导向定价策略是以消费者对产品价值的认知为基础来确定价格的方法。</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价值导向定价策略是企业在制定价格时，以消费者对产品价值的认知为基础，综合考虑产品的品质、品牌形象、市场需求等因素，制定出能够体现产品独特价值并具有竞争力的价格。这种定价策略的优点在于能够突出产品的独特性和优势，提高产品的附加值和竞争力。但缺点是需要对消费者的价值认知进行深入了解和分析，同时需要与其他同类产品进行比较，制定出具有竞争力的价格。</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价值导向定价</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https://d.book118.com/927166153102006032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2024-09-05T08:57:38.481</cp:lastPrinted>
  <dcterms:created xsi:type="dcterms:W3CDTF">2024-09-05T00:57:38Z</dcterms:created>
  <dcterms:modified xsi:type="dcterms:W3CDTF">2024-09-05T00:57:40Z</dcterms:modified>
</cp:coreProperties>
</file>