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C21D1-D4F4-4CE9-B8D4-141000E73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513EB-2F51-40AD-A826-9A8EA0FA9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F7163-8883-4392-9B7B-ABBA1F63E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92D01-2784-421A-B7B5-1D032E559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9A0B30-C206-4F77-87A1-C1E0A0AF7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429289-5A19-46E9-A680-1DC63F343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730BAB-4002-4FD2-A022-E550CB6D5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2850A-2E46-4247-8468-AC528E1A3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95692-8384-4CC3-A270-74A194742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37E13-DB40-4CB9-A141-D453A3AD9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72ECE-2744-45A9-9361-4D0380C8E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01027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管理职能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组织职能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协调职能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77" r="303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协调是指管理者在组织中调整各种关系、化解矛盾、整合资源，以实现组织目标的过程。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协调的内涵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协调是管理的基本职能之一，对于提高组织效率、促进团队合作、实现组织目标具有重要意义。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协调的内涵与重要性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协调应围绕组织目标进行，确保各方利益与目标保持一致。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协调过程中应坚持公平公正，不偏袒任何一方。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协调的原则与方法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公平公正原则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及时有效原则：协调应及时进行，确保问题得到及时解决，避免延误时机。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304" b="3304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通过召开会议，集中讨论问题，寻求解决方案。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会议协调法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5" r="1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042" r="11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调解协调法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通过沟通交流，增进理解，消除误解和矛盾。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在双方争执不下时，由第三方进行调解，促成双方和解。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93" r="1279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在组织变革中的应用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在团队建设中的应用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在冲突管理中的应用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在资源整合中的应用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协调的实践应用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在组织变革过程中，协调可以帮助消除变革阻力，促进变革顺利进行。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在冲突管理中，协调可以帮助双方找到共同利益点，化解冲突，实现双赢。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在团队建设中，协调可以促进团队成员之间的合作与信任，提高团队凝聚力。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在资源整合中，协调可以优化资源配置，提高资源利用效率，实现组织目标。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计划职能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计划是为实现组织目标而对未来行动进行规划和安排的活动，是管理的重要职能之一。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根据时间跨度、明确性、使用频率和范围等标准，计划可分为长期计划、中期计划和短期计划；战略性计划和战术性计划；指导性计划和具体性计划；以及组织总体计划和部门计划等。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20" r="1272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计划的概念与类型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包括确定目标、评估当前情况、预测未来趋势、制定方案、评价和选择方案以及制定派生计划等步骤。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主要有滚动计划法、网络计划技术、投入产出法等方法，以及SWOT分析、PEST分析等工具。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计划编制的程序与方法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99" r="62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通过资源配置、任务分配、进度安排等方式，将计划转化为实际行动。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在实施过程中，根据内外部环境的变化和反馈信息，对原计划进行适时调整和优化，以确保计划的顺利实现。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计划实施与调整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https://d.book118.com/928001027052006035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2024-09-14T03:32:13.903</cp:lastPrinted>
  <dcterms:created xsi:type="dcterms:W3CDTF">2024-09-13T19:32:13Z</dcterms:created>
  <dcterms:modified xsi:type="dcterms:W3CDTF">2024-09-13T19:32:16Z</dcterms:modified>
</cp:coreProperties>
</file>