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6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50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E560B-58F2-43E8-856F-708760E9E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8970E-49C9-4473-8C0E-D65B3027F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01D26-7A12-4E42-A721-A97F896BB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B843F-3401-487A-8A28-A82975166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E0FB8D-FB8F-4D8F-A5B3-69560C20F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D3CC79-D74C-4F01-9017-A83F4C348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B05585-2E5F-4981-8117-11235DF51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38C39-614A-4383-9E15-DB2440437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BC293-CEEC-4F99-A946-306709BCE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01E4B-3BD6-4E6C-8A13-79A2D58F0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F73CC-73D6-4896-9F78-0E49647DE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682" r:id="rId2"/>
    <p:sldLayoutId id="2147489683" r:id="rId3"/>
    <p:sldLayoutId id="2147489684" r:id="rId4"/>
    <p:sldLayoutId id="2147489685" r:id="rId5"/>
    <p:sldLayoutId id="2147489686" r:id="rId6"/>
    <p:sldLayoutId id="2147489687" r:id="rId7"/>
    <p:sldLayoutId id="2147489688" r:id="rId8"/>
    <p:sldLayoutId id="2147489689" r:id="rId9"/>
    <p:sldLayoutId id="2147489690" r:id="rId10"/>
    <p:sldLayoutId id="214748969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01035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阿里新员工入职培训PPT大纲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阿里文化与价值观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阿里业务体系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入职培训目标与课程安排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职场必备技能提升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阿里特色培训项目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阿里文化与价值观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阿里发展历程</a:t>
            </a:r>
            <a:endParaRPr lang="zh-CN" altLang="en-US"/>
          </a:p>
        </p:txBody>
      </p:sp>
      <p:sp>
        <p:nvSpPr>
          <p:cNvPr id="10490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1999年，阿里巴巴成立，以B2B电子商务平台起家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2003年，淘宝网成立，开启了中国电商市场的新篇章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2005年，支付宝诞生，为电商交易提供了安全便捷的支付方式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2014年，阿里巴巴在纽约证券交易所上市，成为全球最大的IPO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阿里愿景与使命</a:t>
            </a:r>
            <a:endParaRPr lang="zh-CN" altLang="en-US"/>
          </a:p>
        </p:txBody>
      </p:sp>
      <p:sp>
        <p:nvSpPr>
          <p:cNvPr id="104911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成为一家持续发展的、受人尊敬的伟大公司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成为全球领先的综合服务平台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为社会创造更多价值，让更多人享受阿里带来的便利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坚持客户第一，员工第二，股东第三的经营理念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https://d.book118.com/928001035036006032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阿里新员工入职培训PPT大纲</vt:lpstr>
      <vt:lpstr>目录</vt:lpstr>
      <vt:lpstr>单击此处添加章节标题</vt:lpstr>
      <vt:lpstr>阿里文化与价值观</vt:lpstr>
      <vt:lpstr>阿里发展历程</vt:lpstr>
      <vt:lpstr>阿里愿景与使命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2024-09-09T14:49:59.821</cp:lastPrinted>
  <dcterms:created xsi:type="dcterms:W3CDTF">2024-09-09T06:49:59Z</dcterms:created>
  <dcterms:modified xsi:type="dcterms:W3CDTF">2024-09-09T06:50:02Z</dcterms:modified>
</cp:coreProperties>
</file>