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2A43C-99D1-4367-BCC6-D2524BF8B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A2F26-CADE-48C6-B8D3-C4B742EC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9D008-FB60-4B1C-A17D-A9B7A70E9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5E09E-E663-4762-BC33-A6B6DD563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18666-718A-42C5-9EC9-24989353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462774-D7D2-4B5D-A94E-15CC7B79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C0E056-AD9A-4464-A304-68256659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5A6E6-62C4-4526-B7E3-CE2F4132A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6D269-A101-4EC1-8ECC-FBFC73A6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1414E-006B-49A9-A37D-8B461C644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E6A46-0D77-48AE-BB6D-D30795A2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112712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房屋使用安全宣传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房屋安全概述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房屋结构安全知识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燃气设备安全知识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房屋安全定义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指房屋在使用过程中，结构安全、设备设施运行安全、居住环境安全等方面的保障。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房屋安全直接关系到人民群众的生命财产安全，是社会和谐稳定的重要基础。宣传房屋安全知识，提高公众安全意识，对于预防安全事故、保障人民群众安居乐业具有重要意义。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结构安全隐患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设备设施安全隐患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居住环境安全隐患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包括房屋主体结构损坏、承重结构开裂、变形等，可能导致房屋倒塌、人员伤亡等严重后果。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如电梯故障、消防设施缺失或损坏、电路老化等，容易引发火灾、困人等安全事故。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包括室内空气质量差、潮湿霉味、治安问题等，长期居住可能对居民身心健康产生不良影响。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常见安全隐患及危害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通过广泛深入的宣传，普及房屋安全知识，提高公众对房屋安全问题的认识和重视程度，增强自我防范意识和能力。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有助于减少房屋安全事故的发生，保障人民群众生命财产安全；同时，也有助于提高房地产市场的透明度和公信力，促进房地产行业的健康发展。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房屋结构安全知识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房屋结构类型及特点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由砖墙、钢筋混凝土梁、板等构件组成的混合结构，具有较好的承重能力和抗震性能。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由梁柱组成的框架来承受荷载的结构，具有空间分隔灵活、抗震性能好的特点。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以钢材为主要承重构件的结构，具有强度高、自重轻、施工速度快等优点。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砖混结构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框架结构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依据《建筑结构荷载规范》、《建筑抗震设计规范》等国家相关标准进行鉴定。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通过观察、检测、计算等手段对房屋结构进行全面分析，评估其安全性。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结构安全鉴定标准与方法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加固措施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针对房屋结构存在的问题，采取相应的加固措施，如增加支撑、补强构件、提高连接强度等。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加固建议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根据房屋结构类型和实际情况，提出针对性的加固建议，如采用高性能材料、优化设计方案等。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结构加固措施与建议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电气设备安全知识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用电负荷注意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电气设备安装与使用规范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避免超负荷用电，不随意拆卸、安装电源线路、插座、插头等。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使用电气设备时，应确保其周围没有易燃物品，并遵循设备的使用说明进行操作。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应由专业电工进行安装，确保设备接地良好，避免使用破损或老化的电线和插头。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应立即切断电源，检查电线是否破损或老化，进行更换或修复。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电线短路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设备漏电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5667" b="2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保险丝熔断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应立即停止使用，联系专业电工进行检查和维修。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应先查明原因，再更换合适的保险丝，不可用铜丝等代替。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常见电气故障及处理方法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https://d.book118.com/928001127120006036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2024-09-16T05:53:07.854</cp:lastPrinted>
  <dcterms:created xsi:type="dcterms:W3CDTF">2024-09-15T21:53:07Z</dcterms:created>
  <dcterms:modified xsi:type="dcterms:W3CDTF">2024-09-15T21:53:09Z</dcterms:modified>
</cp:coreProperties>
</file>