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557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41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7318E-C92C-45EF-A113-437902841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31526-B745-45A2-81DC-EEEC2A9FA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582BA-448C-47D9-A697-C5CE9F555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CA9975-6154-4AC5-92DE-B622BCC09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817FDA-763F-463E-8617-90A748FA3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59020E-8A60-4E15-839F-F5E5B5EDB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DA9C94-DDA5-4935-B902-DAEEA975B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A714CB-6C5C-49E1-A39E-9173F740B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62478D-0C6F-4272-A075-CA01480F3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AD411-3D9A-4441-838F-733EC4609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5B401-28C5-4E1E-84D2-57124DFFA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547" r:id="rId2"/>
    <p:sldLayoutId id="2147485548" r:id="rId3"/>
    <p:sldLayoutId id="2147485549" r:id="rId4"/>
    <p:sldLayoutId id="2147485550" r:id="rId5"/>
    <p:sldLayoutId id="2147485551" r:id="rId6"/>
    <p:sldLayoutId id="2147485552" r:id="rId7"/>
    <p:sldLayoutId id="2147485553" r:id="rId8"/>
    <p:sldLayoutId id="2147485554" r:id="rId9"/>
    <p:sldLayoutId id="2147485555" r:id="rId10"/>
    <p:sldLayoutId id="214748555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02016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文化创意产业创新发展趋势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文化创意产业概述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文化创意产业创新发展现状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文化创意产业创新发展趋势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推动文化创意产业创新发展的措施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未来展望与建议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https://d.book118.com/928002016074006027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思源黑体 CN Normal</vt:lpstr>
      <vt:lpstr>Office Theme</vt:lpstr>
      <vt:lpstr>文化创意产业创新发展趋势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2024-09-05T11:32:09.844</cp:lastPrinted>
  <dcterms:created xsi:type="dcterms:W3CDTF">2024-09-05T03:32:09Z</dcterms:created>
  <dcterms:modified xsi:type="dcterms:W3CDTF">2024-09-05T03:32:12Z</dcterms:modified>
</cp:coreProperties>
</file>