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61B730D-6ADC-473A-9187-C66D2D5968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447F-FEB6-4531-9216-FA9C6337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1B448-8097-44A2-8467-B920A62BF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4B51-D45C-44B2-9F22-59577F41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92BC0-7FEA-4FD8-A80F-AF7D34482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4B86C-EFA4-4DDF-B5D9-74D55F89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7C5FD-0317-4266-A07B-EAB63A06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7BDC5-4BE3-4D6C-AF4A-87850D9B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A3079-B917-410E-B652-26A2B14F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62D95-1F3F-49B8-BAFE-8F023D88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30574-B081-4F54-B1E7-2DA1645F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3FD6F-89C7-4E3F-A2F7-E4E05ED8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E08FD4-2D12-420C-8B2A-402AC49E39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52EDB4-C25A-4E81-AD6C-1C7031FE6F2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213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古文解读竞技赛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古文解读竞技赛简介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古文解读竞技赛初赛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古文解读竞技赛复赛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古文解读竞技赛决赛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古文解读竞技赛总结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古文解读竞技赛简介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古文解读竞技赛概述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古文解读竞技赛是一种比赛形式，旨在提高参赛者对古文的理解和解读能力。参赛者需要通过比赛来展示他们的古文阅读水平和文学修养。比赛分为初赛、复赛和决赛，每轮比赛内容难度逐渐增加。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比赛规则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现场解读古文，把握文章主旨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口头解读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准确理解古文内容并表达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根据理解程度、修养和表达能力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评委评分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比赛奖励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获得比赛胜利的参赛者将获得丰厚奖金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比赛的胜利者将被授予荣誉称号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荣誉称号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获胜者将获得比赛证书以示荣誉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证书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报名流程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参赛者需要提交简历和作品集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提交资料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评委会筛选出参赛者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通知参赛者参赛事宜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比赛的重要性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文解读竞技赛是一个锻炼学习古文技能的好机会，不仅可以提高对古文的理解能力，还可以展示个人的文学修养和表达能力，是参赛者之间交流学习的平台。参与比赛可以激发学习兴趣，增强自信心，拓展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古文解读竞技赛初赛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初赛流程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初赛将进行抽签确定比赛顺序。参赛者需要在规定时间内完成现场解读。评委会将根据初赛表现选出晋级复赛的参赛者。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参赛要求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包括语法结构和修辞手法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掌握古文阅读技巧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了解作者意图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理解古文背景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初赛评分标准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概念的透彻理解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解读深度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清晰准确的表达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独特的见解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观点独到性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复赛要求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更高难度的古文解读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决赛选手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最终进入决赛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复赛晋级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成绩优秀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进入复赛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复赛挑战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复赛将更加考验参赛者的古文解读实力，并且选手将面对更高难度的古文。只有成绩优秀的参赛者才能进入决赛。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古文解读竞技赛复赛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复赛流程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复赛将采用问答形式，参赛者需要对给定的古文进行回答和解读。评委会将根据参赛者对复杂古文的解读能力和逻辑严谨性进行评分。这是参赛者展现古文解读能力的机会。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赛制规则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对古文的解读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对古代文化的理解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文化把握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不合格参赛者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逐步淘汰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选拔最优秀选手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最终进入决赛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复赛评分标准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对古文的深度理解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解读深度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参赛者的文学水平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决定进入决赛名额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决赛选拔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各参赛者表现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综合考虑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进入决赛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最优秀选手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https://d.book118.com/928002135011006050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古文解读竞技赛</vt:lpstr>
      <vt:lpstr>目录</vt:lpstr>
      <vt:lpstr>第一章 古文解读竞技赛简介</vt:lpstr>
      <vt:lpstr> </vt:lpstr>
      <vt:lpstr>比赛规则</vt:lpstr>
      <vt:lpstr>比赛奖励</vt:lpstr>
      <vt:lpstr>报名流程</vt:lpstr>
      <vt:lpstr>比赛的重要性</vt:lpstr>
      <vt:lpstr>第2章 古文解读竞技赛初赛</vt:lpstr>
      <vt:lpstr> </vt:lpstr>
      <vt:lpstr>参赛要求</vt:lpstr>
      <vt:lpstr>初赛评分标准</vt:lpstr>
      <vt:lpstr>复赛晋级</vt:lpstr>
      <vt:lpstr>复赛挑战</vt:lpstr>
      <vt:lpstr>第3章 古文解读竞技赛复赛</vt:lpstr>
      <vt:lpstr> </vt:lpstr>
      <vt:lpstr>赛制规则</vt:lpstr>
      <vt:lpstr>复赛评分标准</vt:lpstr>
      <vt:lpstr>决赛选拔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2024-09-29T14:46:34.093</cp:lastPrinted>
  <dcterms:created xsi:type="dcterms:W3CDTF">2024-09-29T06:46:34Z</dcterms:created>
  <dcterms:modified xsi:type="dcterms:W3CDTF">2024-09-29T06:46:36Z</dcterms:modified>
</cp:coreProperties>
</file>