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59FCE-36E7-48A3-8531-9A810BD47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39510-39F3-423B-9A7B-070D31BB1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CA34F-CC48-4848-A746-2F8C7DABD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6109D-CE0E-4856-B3D8-640E8055C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80FB8-6E29-42E5-BBBA-EB0E26AC4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67AC1E-9E62-4710-8E6B-0BF0E667B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253E9D-DCBC-4ED7-8EFA-663DDD787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DB328-1999-4C8F-96A3-9F5A738CD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B6666-4D38-4883-B2FA-A1EC37C7B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1418B-395E-48BC-B6A2-39D1E23A5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4C79C-02D9-4A96-869F-CADE8CA2F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213604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安全管理制度与应急预案的协调与配合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安全管理制度与应急预案的协调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未来发展与改进建议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安全管理制度是企业为了保障员工的人身安全和财产安全，预防各类事故和职业病而制定的一系列管理规定和操作规程。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安全管理制度是企业管理体系的重要组成部分，它能够提高企业的安全管理水平，降低事故发生的风险，保障员工的生命财产安全，提升企业的社会形象和经济效益。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企业在制定安全管理制度时，需要结合国家法律法规、行业标准和企业的实际情况，充分考虑各种可能出现的风险和问题，制定出全面、具体、可操作的管理规定和操作规程。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企业需要加强安全管理制度的宣传和培训，让员工充分了解和掌握各项规定和操作规程，同时加强监督和检查，确保各项制度得到有效执行。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随着企业规模的不断扩大、生产工艺的改进和新技术的应用，企业需要不断更新和完善安全管理制度，以适应新的发展需求。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企业需要定期对安全管理制度进行评估和审查，发现存在的问题和不足之处，及时进行修订和完善，以提高安全管理制度的科学性和有效性。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安全管理制度的更新与完善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应急预案是为应对突发事件或紧急情况而预先制定的策略和措施，包括应急组织、资源调配、救援行动等方面的安排。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应急预案能够减少突发事件带来的损失和影响，提高应对效率和救援效果，保障人员安全和生产安全。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了解现有应急资源和能力，包括人力、物资、设备等，为制定应急预案提供支持。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预案审查与发布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对应急预案进行审查，确保其科学性、合理性和可行性，并予以发布。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预案编制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根据风险评估和资源调查结果，编制应急预案，明确应对措施和流程。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对潜在的突发事件进行风险评估，识别可能发生的危险和威胁，为制定应急预案提供依据。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应急预案的制定过程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应急预案的实施与演练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对应急预案进行培训和宣传，提高员工对应急预案的认识和了解，增强应对突发事件的能力。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定期组织应急演练，模拟突发事件场景，检验应急预案的可行性和有效性。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演练评估与改进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对应急演练进行评估和总结，发现存在的问题和不足，及时进行改进和完善。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在突发事件发生时，迅速启动应急预案，按照预案规定的流程和措施进行响应和处置，保障人员安全和生产安全。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安全管理制度与应急预案的协调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https://d.book118.com/928002136047006040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2024-09-18T17:45:16.060</cp:lastPrinted>
  <dcterms:created xsi:type="dcterms:W3CDTF">2024-09-18T09:45:16Z</dcterms:created>
  <dcterms:modified xsi:type="dcterms:W3CDTF">2024-09-18T09:45:18Z</dcterms:modified>
</cp:coreProperties>
</file>