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86260-8646-4ECA-8B97-0D9EF8A8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859B9-A246-4D01-8AB1-E49AE00E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1E383-69DE-4965-922A-9FC93DBEF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09881-D84D-4049-B926-986BEEE3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061D9-8430-4564-8E0E-87479718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86CAD-F306-4C6E-ACE5-D07F89EA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7C134-B36A-47C1-A3EC-5C0331314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FF0D9-1B3F-493E-8430-D1328C3B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5C654-C2EC-47AE-8499-BF54D858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940FB-CCC4-4BB2-8483-FBBCEDBAB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98525-EEB6-40B9-A481-C7B1AFE2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3043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《重金属的毒理作用》ppt课件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重金属的种类与性质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重金属对生物体的影响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重金属的毒理作用机制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重金属中毒的症状与防治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重金属污染的治理与控制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重金属的种类与性质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汞（Hg）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镉（Cd）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铅（Pb）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铬（Cr）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常见的重金属种类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砷（As）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铜（Cu）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镍（Ni）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钴（Co）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常见的重金属种类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重金属的密度通常大于1，这意味着它们在水中或其他液态环境中容易沉积。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重金属不易被生物降解，可以在环境中长期存在。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生物累积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重金属可以在生物体内累积，特别是在食物链的高位生物体内。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某些重金属如汞、铅、镉等具有显著的毒性，对生物体产生负面影响。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重金属的性质与特点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某些重金属也可以通过火山活动、岩石风化和土壤侵蚀等自然过程释放到环境中。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城市污水中的重金属主要来源于生活和工业排放。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农业活动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农药和化肥的使用可能导致土壤中的重金属积累。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工业生产过程中，重金属作为废料被排放到环境中。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采矿过程中，矿山的开采和冶炼可能导致重金属释放到环境中。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重金属的来源与分布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重金属对生物体的影响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酶是生物体内重要的生物催化剂，重金属离子能够与酶的活性中心结合，从而抑制酶的活性，影响生物体的正常代谢过程。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例如，铅、汞、镉等重金属离子能够与酶的巯基结合，抑制酶的活性，从而影响生物体的能量代谢和蛋白质合成等过程。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重金属对酶活性的影响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重金属对细胞结构的影响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重金属离子能够破坏细胞膜的结构，导致细胞内外的物质交换受到影响，进而影响细胞的正常功能。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例如，镉能够取代细胞膜上的钙离子，破坏细胞膜的稳定性，导致细胞死亡。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r="535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重金属离子能够与生物大分子结合，影响其结构和功能。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例如，汞能够与蛋白质中的巯基结合，破坏蛋白质的结构和功能，导致生物体的免疫力和生殖能力下降。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重金属对生物大分子的影响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重金属离子能够穿透生物膜，干扰膜上的离子通道和运输蛋白的功能，导致细胞内外环境的失衡。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例如，铅能够与膜上的磷脂结合，干扰膜的功能，导致细胞内的钙离子浓度升高，进而影响细胞的正常生理功能。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重金属对生物膜的影响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https://d.book118.com/928003043055006025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2024-09-02T01:48:21.742</cp:lastPrinted>
  <dcterms:created xsi:type="dcterms:W3CDTF">2024-09-01T17:48:21Z</dcterms:created>
  <dcterms:modified xsi:type="dcterms:W3CDTF">2024-09-01T17:48:23Z</dcterms:modified>
</cp:coreProperties>
</file>