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CF3E64-512F-451C-AECF-E4119E1E1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61E45E-EF10-46AA-A1AF-3C7868381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148C7E-37F7-4CD0-823E-7603CDDD2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2F900A-B8A3-4239-A9F5-9479E6AB9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491FE9-D903-475A-98F2-6EEB75D19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EBD812-E7C9-4DFB-8B3D-7DBFE720C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9D8251-CCB0-4C40-9911-CB005B6E6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4F6369-518F-44B4-8EED-F58D881AE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273EC3-BCED-4FDF-B225-4C1A06AC4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DAD4EA-6DF7-430D-B551-5EE4E301F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E8DCA8-9391-442D-8803-0508D2A43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0305614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智能感知关键技术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智能感知在物联网中的应用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智能感知在工业自动化中的应用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智能感知在医疗健康领域的应用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智能感知技术挑战与未来发展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813" b="581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智能感知是一种利用先进的传感器、算法和人工智能技术，对环境、物体、人等目标进行自动感知、识别、理解和预测的技术。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智能感知技术经历了从单一传感器到多传感器融合、从简单数据处理到深度学习算法应用的发展历程，不断推动着人工智能技术的进步。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智能感知技术广泛应用于智能家居、智能交通、智能制造、智慧医疗、智慧安防等领域，为人们的生活和工作带来了极大的便利。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随着物联网、人工智能等技术的快速发展，智能感知技术的市场需求不断增长，未来市场潜力巨大。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应用领域及市场需求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技术原理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智能感知技术通过传感器对环境中的声、光、热、电、力等物理量进行采集，然后利用算法对采集的数据进行处理和分析，实现对目标的自动感知、识别和理解。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智能感知技术具有实时性、准确性、自适应性和智能化等特点，能够实现对复杂环境的快速响应和准确判断，为人工智能技术的发展提供了有力支持。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技术原理与特点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智能感知关键技术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包括温度传感器、压力传感器、光学传感器等多种类型，具有高精度、高灵敏度、低功耗等特性。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传感器类型与特性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传感器设计与制造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798" r="1779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传感器应用技术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涉及材料选择、结构设计、制造工艺等方面，以实现高性能、微型化、集成化的传感器。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研究传感器在各个领域的应用，如环境监测、医疗健康、智能交通等。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包括去噪、滤波、放大等处理，以提高信号质量和信噪比。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575" r="145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信号预处理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从原始信号中提取出反映被测量本质的特征信息，如时域特征、频域特征、时频域特征等。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特征提取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利用提取的特征信息对信号进行识别与分类，如模式识别、神经网络分类器等。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信号识别与分类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信号处理技术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6" b="269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81" b="228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数据融合与挖掘技术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多源数据融合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将来自不同传感器的数据进行融合处理，以获得更全面、准确的信息。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数据挖掘算法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应用数据挖掘算法对融合后的数据进行深入分析，发现数据间的关联和规律。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知识发现与决策支持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通过数据挖掘实现知识发现，为决策提供支持，如故障预测、趋势分析等。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应用深度学习算法对感知数据进行自动特征提取和分类识别，提高感知精度和效率。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4121" r="2412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深度学习算法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通过强化学习算法对感知系统进行自适应优化，提高系统的自适应能力和鲁棒性。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强化学习算法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3755" r="2375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结合人工智能和机器学习技术，实现智能决策和控制，如自动驾驶、智能家居等。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智能决策与控制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人工智能与机器学习技术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智能感知在物联网中的应用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390" r="2439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物联网是指通过信息传感设备，按约定的协议，对任何物体进行信息交换和通信，以实现智能化识别、定位、跟踪、监控和管理的一种网络。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随着5G、云计算、大数据等技术的不断发展，物联网正朝着更广泛的连接、更智能的应用和更深入的渗透方向发展。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物联网概述及发展趋势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识别与定位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监控与预警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优化决策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智能感知在物联网中的作用与价值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智能感知技术能够实现对环境、物体等信息的实时采集，为物联网应用提供数据基础。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智能感知技术能够实现对环境、设备等状态的实时监控和预警，保障物联网应用的安全和稳定。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通过智能感知技术，物联网设备能够实现对物体、人员等的准确识别和定位，提高管理效率。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通过对采集数据的分析和处理，智能感知技术能够为物联网应用提供优化决策支持，提高应用效果。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https://d.book118.com/928003056143006034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2024-09-13T14:59:29.529</cp:lastPrinted>
  <dcterms:created xsi:type="dcterms:W3CDTF">2024-09-13T06:59:29Z</dcterms:created>
  <dcterms:modified xsi:type="dcterms:W3CDTF">2024-09-13T06:59:31Z</dcterms:modified>
</cp:coreProperties>
</file>