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C17616-50AE-4823-9A2E-062EE1D4CA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226D0-A61A-4C43-B302-4DB18F258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B2AB65-2031-4724-B24C-7D5CA10705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627333-A874-41B2-999C-C55155EF4F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3360B8-457D-467E-BA2C-002606C46F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A1225B-345A-4642-9E24-170A522994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8EEA87-D467-439B-9256-5DDB30B12E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A0BAEB-FDD8-4763-8927-A3B788AB41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C6F7A7-6592-4085-A7C3-89C1496932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82D97-7912-4023-BA83-E84A20ACE6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F78D40-21C3-4414-8655-95E91AF50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03126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控件的社交化网络分享功能</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控件社交化分享功能概览
 分享功能在控件中的应用场景
 控件分享功能实现方案分析
 分享功能的安全性与隐私考量
 分享功能的跨平台兼容性与适配
 分享功能对控件用户体验的影响
 分享功能在控件行业的发展趋势
 分享功能的未来应用展望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控件社交化分享功能概览</a:t>
            </a:r>
          </a:p>
        </p:txBody>
      </p:sp>
      <p:sp>
        <p:nvSpPr>
          <p:cNvPr id="3" name="Subtitle 2"/>
          <p:cNvSpPr>
            <a:spLocks noGrp="1"/>
          </p:cNvSpPr>
          <p:nvPr>
            <p:ph type="subTitle" idx="1"/>
          </p:nvPr>
        </p:nvSpPr>
        <p:spPr/>
        <p:txBody>
          <a:bodyPr/>
          <a:lstStyle/>
          <a:p>
            <a:r>
              <a:t>控件的社交化网络分享功能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控件社交化分享功能概览</a:t>
            </a:r>
          </a:p>
        </p:txBody>
      </p:sp>
      <p:sp>
        <p:nvSpPr>
          <p:cNvPr id="3" name="Text Placeholder 2"/>
          <p:cNvSpPr>
            <a:spLocks noGrp="1"/>
          </p:cNvSpPr>
          <p:nvPr>
            <p:ph type="body" idx="1"/>
          </p:nvPr>
        </p:nvSpPr>
        <p:spPr/>
        <p:txBody>
          <a:bodyPr/>
          <a:lstStyle/>
          <a:p>
            <a:r>
              <a:t>社交化网络分享功能的普及</a:t>
            </a:r>
          </a:p>
        </p:txBody>
      </p:sp>
      <p:sp>
        <p:nvSpPr>
          <p:cNvPr id="4" name="Content Placeholder 3"/>
          <p:cNvSpPr>
            <a:spLocks noGrp="1"/>
          </p:cNvSpPr>
          <p:nvPr>
            <p:ph sz="half" idx="2"/>
          </p:nvPr>
        </p:nvSpPr>
        <p:spPr/>
        <p:txBody>
          <a:bodyPr/>
          <a:lstStyle/>
          <a:p>
            <a:r>
              <a:t>1. 社交媒体平台的快速发展和普及，催生了人们分享信息和内容的需求。</a:t>
            </a:r>
          </a:p>
          <a:p>
            <a:r>
              <a:t>2. 社交化网络分享功能可以帮助用户轻松地将信息和内容分享到社交媒体平台。</a:t>
            </a:r>
          </a:p>
          <a:p>
            <a:r>
              <a:t>3. 方便用户将信息和内容分享到社交媒体平台，并与社交媒体平台上的好友互动，从而扩大信息和内容的影响力。</a:t>
            </a:r>
          </a:p>
        </p:txBody>
      </p:sp>
      <p:sp>
        <p:nvSpPr>
          <p:cNvPr id="5" name="Text Placeholder 4"/>
          <p:cNvSpPr>
            <a:spLocks noGrp="1"/>
          </p:cNvSpPr>
          <p:nvPr>
            <p:ph type="body" idx="3"/>
          </p:nvPr>
        </p:nvSpPr>
        <p:spPr/>
        <p:txBody>
          <a:bodyPr/>
          <a:lstStyle/>
          <a:p>
            <a:r>
              <a:t>社交化网络分享功能的优势</a:t>
            </a:r>
          </a:p>
        </p:txBody>
      </p:sp>
      <p:sp>
        <p:nvSpPr>
          <p:cNvPr id="6" name="Content Placeholder 5"/>
          <p:cNvSpPr>
            <a:spLocks noGrp="1"/>
          </p:cNvSpPr>
          <p:nvPr>
            <p:ph sz="half" idx="4"/>
          </p:nvPr>
        </p:nvSpPr>
        <p:spPr/>
        <p:txBody>
          <a:bodyPr/>
          <a:lstStyle/>
          <a:p>
            <a:r>
              <a:t>1. 提高网站的流量和用户参与度。</a:t>
            </a:r>
          </a:p>
          <a:p>
            <a:r>
              <a:t>2. 推广企业的产品或服务。</a:t>
            </a:r>
          </a:p>
          <a:p>
            <a:r>
              <a:t>3 提升品牌知名度和形象。</a:t>
            </a:r>
          </a:p>
          <a:p>
            <a:r>
              <a:t>4 建立和维持良好的客户关系。</a:t>
            </a:r>
          </a:p>
          <a:p>
            <a:r>
              <a:t>5. 提高网站的搜索引擎排名。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控件社交化分享功能概览</a:t>
            </a:r>
          </a:p>
        </p:txBody>
      </p:sp>
      <p:sp>
        <p:nvSpPr>
          <p:cNvPr id="3" name="Text Placeholder 2"/>
          <p:cNvSpPr>
            <a:spLocks noGrp="1"/>
          </p:cNvSpPr>
          <p:nvPr>
            <p:ph type="body" idx="1"/>
          </p:nvPr>
        </p:nvSpPr>
        <p:spPr/>
        <p:txBody>
          <a:bodyPr/>
          <a:lstStyle/>
          <a:p>
            <a:r>
              <a:t>社交化网络分享功能的实现方式</a:t>
            </a:r>
          </a:p>
        </p:txBody>
      </p:sp>
      <p:sp>
        <p:nvSpPr>
          <p:cNvPr id="4" name="Content Placeholder 3"/>
          <p:cNvSpPr>
            <a:spLocks noGrp="1"/>
          </p:cNvSpPr>
          <p:nvPr>
            <p:ph sz="half" idx="2"/>
          </p:nvPr>
        </p:nvSpPr>
        <p:spPr/>
        <p:txBody>
          <a:bodyPr/>
          <a:lstStyle/>
          <a:p>
            <a:r>
              <a:t>1. 使用社交媒体平台提供的分享工具。</a:t>
            </a:r>
          </a:p>
          <a:p>
            <a:r>
              <a:t>2. 集成第三方分享工具或控件。</a:t>
            </a:r>
          </a:p>
          <a:p>
            <a:r>
              <a:t>3. 开发自定义的分享功能。</a:t>
            </a:r>
          </a:p>
        </p:txBody>
      </p:sp>
      <p:sp>
        <p:nvSpPr>
          <p:cNvPr id="5" name="Text Placeholder 4"/>
          <p:cNvSpPr>
            <a:spLocks noGrp="1"/>
          </p:cNvSpPr>
          <p:nvPr>
            <p:ph type="body" idx="3"/>
          </p:nvPr>
        </p:nvSpPr>
        <p:spPr/>
        <p:txBody>
          <a:bodyPr/>
          <a:lstStyle/>
          <a:p>
            <a:r>
              <a:t>社交化网络分享功能的设计要点</a:t>
            </a:r>
          </a:p>
        </p:txBody>
      </p:sp>
      <p:sp>
        <p:nvSpPr>
          <p:cNvPr id="6" name="Content Placeholder 5"/>
          <p:cNvSpPr>
            <a:spLocks noGrp="1"/>
          </p:cNvSpPr>
          <p:nvPr>
            <p:ph sz="half" idx="4"/>
          </p:nvPr>
        </p:nvSpPr>
        <p:spPr/>
        <p:txBody>
          <a:bodyPr/>
          <a:lstStyle/>
          <a:p>
            <a:r>
              <a:t>1. 分享按钮的位置和样式设计应美观且易于查找。</a:t>
            </a:r>
          </a:p>
          <a:p>
            <a:r>
              <a:t>2. 分享功能应支持多种社交媒体平台。</a:t>
            </a:r>
          </a:p>
          <a:p>
            <a:r>
              <a:t>3. 分享功能应提供自定义分享内容的能力。</a:t>
            </a:r>
          </a:p>
          <a:p>
            <a:r>
              <a:t>4. 分享功能应提供分享统计信息。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控件社交化分享功能概览</a:t>
            </a:r>
          </a:p>
        </p:txBody>
      </p:sp>
      <p:sp>
        <p:nvSpPr>
          <p:cNvPr id="3" name="Text Placeholder 2"/>
          <p:cNvSpPr>
            <a:spLocks noGrp="1"/>
          </p:cNvSpPr>
          <p:nvPr>
            <p:ph type="body" idx="1"/>
          </p:nvPr>
        </p:nvSpPr>
        <p:spPr/>
        <p:txBody>
          <a:bodyPr/>
          <a:lstStyle/>
          <a:p>
            <a:r>
              <a:t>社交化网络分享功能的安全性</a:t>
            </a:r>
          </a:p>
        </p:txBody>
      </p:sp>
      <p:sp>
        <p:nvSpPr>
          <p:cNvPr id="4" name="Content Placeholder 3"/>
          <p:cNvSpPr>
            <a:spLocks noGrp="1"/>
          </p:cNvSpPr>
          <p:nvPr>
            <p:ph sz="half" idx="2"/>
          </p:nvPr>
        </p:nvSpPr>
        <p:spPr/>
        <p:txBody>
          <a:bodyPr/>
          <a:lstStyle/>
          <a:p>
            <a:r>
              <a:t>1. 确保分享功能不会泄露用户的隐私信息。</a:t>
            </a:r>
          </a:p>
          <a:p>
            <a:r>
              <a:t>2. 确保分享功能不会被恶意攻击利用。</a:t>
            </a:r>
          </a:p>
          <a:p>
            <a:r>
              <a:t>3. 确保分享功能不会传播恶意软件或病毒。</a:t>
            </a:r>
          </a:p>
        </p:txBody>
      </p:sp>
      <p:sp>
        <p:nvSpPr>
          <p:cNvPr id="5" name="Text Placeholder 4"/>
          <p:cNvSpPr>
            <a:spLocks noGrp="1"/>
          </p:cNvSpPr>
          <p:nvPr>
            <p:ph type="body" idx="3"/>
          </p:nvPr>
        </p:nvSpPr>
        <p:spPr/>
        <p:txBody>
          <a:bodyPr/>
          <a:lstStyle/>
          <a:p>
            <a:r>
              <a:t>社交化网络分享功能的未来发展</a:t>
            </a:r>
          </a:p>
        </p:txBody>
      </p:sp>
      <p:sp>
        <p:nvSpPr>
          <p:cNvPr id="6" name="Content Placeholder 5"/>
          <p:cNvSpPr>
            <a:spLocks noGrp="1"/>
          </p:cNvSpPr>
          <p:nvPr>
            <p:ph sz="half" idx="4"/>
          </p:nvPr>
        </p:nvSpPr>
        <p:spPr/>
        <p:txBody>
          <a:bodyPr/>
          <a:lstStyle/>
          <a:p>
            <a:r>
              <a:t>1. 社交化网络分享功能将变得更加智能。</a:t>
            </a:r>
          </a:p>
          <a:p>
            <a:r>
              <a:t>2. 社交化网络分享功能将变得更加个性化。</a:t>
            </a:r>
          </a:p>
          <a:p>
            <a:r>
              <a:t>3. 社交化网络分享功能将变得更加集成。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分享功能在控件中的应用场景</a:t>
            </a:r>
          </a:p>
        </p:txBody>
      </p:sp>
      <p:sp>
        <p:nvSpPr>
          <p:cNvPr id="3" name="Subtitle 2"/>
          <p:cNvSpPr>
            <a:spLocks noGrp="1"/>
          </p:cNvSpPr>
          <p:nvPr>
            <p:ph type="subTitle" idx="1"/>
          </p:nvPr>
        </p:nvSpPr>
        <p:spPr/>
        <p:txBody>
          <a:bodyPr/>
          <a:lstStyle/>
          <a:p>
            <a:r>
              <a:t>控件的社交化网络分享功能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分享功能在控件中的应用场景</a:t>
            </a:r>
          </a:p>
        </p:txBody>
      </p:sp>
      <p:sp>
        <p:nvSpPr>
          <p:cNvPr id="3" name="Text Placeholder 2"/>
          <p:cNvSpPr>
            <a:spLocks noGrp="1"/>
          </p:cNvSpPr>
          <p:nvPr>
            <p:ph type="body" idx="1"/>
          </p:nvPr>
        </p:nvSpPr>
        <p:spPr/>
        <p:txBody>
          <a:bodyPr/>
          <a:lstStyle/>
          <a:p>
            <a:r>
              <a:t>社交媒体营销</a:t>
            </a:r>
          </a:p>
        </p:txBody>
      </p:sp>
      <p:sp>
        <p:nvSpPr>
          <p:cNvPr id="4" name="Content Placeholder 3"/>
          <p:cNvSpPr>
            <a:spLocks noGrp="1"/>
          </p:cNvSpPr>
          <p:nvPr>
            <p:ph sz="half" idx="2"/>
          </p:nvPr>
        </p:nvSpPr>
        <p:spPr/>
        <p:txBody>
          <a:bodyPr/>
          <a:lstStyle/>
          <a:p>
            <a:r>
              <a:t>1. 社交媒体平台提供了广泛的用户群体，控件的社交化网络分享功能可以帮助企业和组织快速而高效地将控件信息传播给目标受众。</a:t>
            </a:r>
          </a:p>
          <a:p>
            <a:r>
              <a:t>2. 社交媒体上的分享行为通常伴随着评论和互动，控件的社交化网络分享功能可以帮助企业和组织收集用户反馈和建议，进而改进控件设计和营销策略。</a:t>
            </a:r>
          </a:p>
          <a:p>
            <a:r>
              <a:t>3. 社交媒体上的分享行为可以产生病毒式传播效果，控件的社交化网络分享功能可以帮助企业和组织通过用户的社交网络快速扩大控件的知名度和影响力。</a:t>
            </a:r>
          </a:p>
        </p:txBody>
      </p:sp>
      <p:sp>
        <p:nvSpPr>
          <p:cNvPr id="5" name="Text Placeholder 4"/>
          <p:cNvSpPr>
            <a:spLocks noGrp="1"/>
          </p:cNvSpPr>
          <p:nvPr>
            <p:ph type="body" idx="3"/>
          </p:nvPr>
        </p:nvSpPr>
        <p:spPr/>
        <p:txBody>
          <a:bodyPr/>
          <a:lstStyle/>
          <a:p>
            <a:r>
              <a:t>电子商务销售</a:t>
            </a:r>
          </a:p>
        </p:txBody>
      </p:sp>
      <p:sp>
        <p:nvSpPr>
          <p:cNvPr id="6" name="Content Placeholder 5"/>
          <p:cNvSpPr>
            <a:spLocks noGrp="1"/>
          </p:cNvSpPr>
          <p:nvPr>
            <p:ph sz="half" idx="4"/>
          </p:nvPr>
        </p:nvSpPr>
        <p:spPr/>
        <p:txBody>
          <a:bodyPr/>
          <a:lstStyle/>
          <a:p>
            <a:r>
              <a:t>1. 控件的社交化网络分享功能可以帮助电子商务企业和组织通过社交媒体平台将控件信息传播给潜在客户，从而提高控件的曝光率和销量。</a:t>
            </a:r>
          </a:p>
          <a:p>
            <a:r>
              <a:t>2. 社交媒体上的分享行为通常伴随着评论和互动，控件的社交化网络分享功能可以帮助电子商务企业和组织收集客户反馈和建议，进而改进控件设计和营销策略。</a:t>
            </a:r>
          </a:p>
          <a:p>
            <a:r>
              <a:t>3. 社交媒体上的分享行为可以产生病毒式传播效果，控件的社交化网络分享功能可以帮助电子商务企业和组织通过用户的社交网络快速扩大控件的知名度和影响力，从而提高销量。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分享功能在控件中的应用场景</a:t>
            </a:r>
          </a:p>
        </p:txBody>
      </p:sp>
      <p:sp>
        <p:nvSpPr>
          <p:cNvPr id="3" name="Text Placeholder 2"/>
          <p:cNvSpPr>
            <a:spLocks noGrp="1"/>
          </p:cNvSpPr>
          <p:nvPr>
            <p:ph type="body" idx="1"/>
          </p:nvPr>
        </p:nvSpPr>
        <p:spPr/>
        <p:txBody>
          <a:bodyPr/>
          <a:lstStyle/>
          <a:p>
            <a:r>
              <a:t>内容营销</a:t>
            </a:r>
          </a:p>
        </p:txBody>
      </p:sp>
      <p:sp>
        <p:nvSpPr>
          <p:cNvPr id="4" name="Content Placeholder 3"/>
          <p:cNvSpPr>
            <a:spLocks noGrp="1"/>
          </p:cNvSpPr>
          <p:nvPr>
            <p:ph sz="half" idx="2"/>
          </p:nvPr>
        </p:nvSpPr>
        <p:spPr/>
        <p:txBody>
          <a:bodyPr/>
          <a:lstStyle/>
          <a:p>
            <a:r>
              <a:t>1. 控件的社交化网络分享功能可以帮助内容营销人员快速而高效地将控件信息传播给目标受众，从而扩大控件的影响力和知名度。</a:t>
            </a:r>
          </a:p>
          <a:p>
            <a:r>
              <a:t>2. 利用控件的社交化网络分享功能，内容营销人员可以与用户建立互动和沟通，从而加深用户对控件的了解和信任。</a:t>
            </a:r>
          </a:p>
          <a:p>
            <a:r>
              <a:t>3. 社交媒体上的分享行为通常伴随着评论和互动，控件的社交化网络分享功能可以帮助内容营销人员收集用户反馈和建议，进而改进控件设计和营销策略。</a:t>
            </a:r>
          </a:p>
        </p:txBody>
      </p:sp>
      <p:sp>
        <p:nvSpPr>
          <p:cNvPr id="5" name="Text Placeholder 4"/>
          <p:cNvSpPr>
            <a:spLocks noGrp="1"/>
          </p:cNvSpPr>
          <p:nvPr>
            <p:ph type="body" idx="3"/>
          </p:nvPr>
        </p:nvSpPr>
        <p:spPr/>
        <p:txBody>
          <a:bodyPr/>
          <a:lstStyle/>
          <a:p>
            <a:r>
              <a:t>品牌建设</a:t>
            </a:r>
          </a:p>
        </p:txBody>
      </p:sp>
      <p:sp>
        <p:nvSpPr>
          <p:cNvPr id="6" name="Content Placeholder 5"/>
          <p:cNvSpPr>
            <a:spLocks noGrp="1"/>
          </p:cNvSpPr>
          <p:nvPr>
            <p:ph sz="half" idx="4"/>
          </p:nvPr>
        </p:nvSpPr>
        <p:spPr/>
        <p:txBody>
          <a:bodyPr/>
          <a:lstStyle/>
          <a:p>
            <a:r>
              <a:t>1. 控件的社交化网络分享功能可以帮助企业和组织通过社交媒体平台将控件信息传播给目标受众，从而提高控件的知名度和影响力，建立品牌形象。</a:t>
            </a:r>
          </a:p>
          <a:p>
            <a:r>
              <a:t>2. 社交媒体上的分享行为通常伴随着评论和互动，控件的社交化网络分享功能可以帮助企业和组织收集用户反馈和建议，进而改进控件设计和营销策略，建立品牌口碑。</a:t>
            </a:r>
          </a:p>
          <a:p>
            <a:r>
              <a:t>3. 社交媒体上的分享行为可以产生病毒式传播效果，控件的社交化网络分享功能可以帮助企业和组织通过用户的社交网络快速扩大控件的知名度和影响力，从而建立品牌知名度。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分享功能在控件中的应用场景</a:t>
            </a:r>
          </a:p>
        </p:txBody>
      </p:sp>
      <p:sp>
        <p:nvSpPr>
          <p:cNvPr id="3" name="Text Placeholder 2"/>
          <p:cNvSpPr>
            <a:spLocks noGrp="1"/>
          </p:cNvSpPr>
          <p:nvPr>
            <p:ph type="body" idx="1"/>
          </p:nvPr>
        </p:nvSpPr>
        <p:spPr/>
        <p:txBody>
          <a:bodyPr/>
          <a:lstStyle/>
          <a:p>
            <a:r>
              <a:t>客户服务</a:t>
            </a:r>
          </a:p>
        </p:txBody>
      </p:sp>
      <p:sp>
        <p:nvSpPr>
          <p:cNvPr id="4" name="Content Placeholder 3"/>
          <p:cNvSpPr>
            <a:spLocks noGrp="1"/>
          </p:cNvSpPr>
          <p:nvPr>
            <p:ph sz="half" idx="2"/>
          </p:nvPr>
        </p:nvSpPr>
        <p:spPr/>
        <p:txBody>
          <a:bodyPr/>
          <a:lstStyle/>
          <a:p>
            <a:r>
              <a:t>1. 控件的社交化网络分享功能可以帮助企业和组织通过社交媒体平台快速而高效地收集用户反馈和建议，进而改进控件设计和营销策略，提供更好的客户服务。</a:t>
            </a:r>
          </a:p>
          <a:p>
            <a:r>
              <a:t>2. 社交媒体上的分享行为通常伴随着评论和互动，控件的社交化网络分享功能可以帮助企业和组织与用户建立互动和沟通，从而解决用户问题，提供更好的客户服务。</a:t>
            </a:r>
          </a:p>
          <a:p>
            <a:r>
              <a:t>3. 社交媒体上的分享行为可以产生病毒式传播效果，控件的社交化网络分享功能可以帮助企业和组织通过用户的社交网络快速扩散控件信息和客户服务信息，从而提高客户满意度。</a:t>
            </a:r>
          </a:p>
        </p:txBody>
      </p:sp>
      <p:sp>
        <p:nvSpPr>
          <p:cNvPr id="5" name="Text Placeholder 4"/>
          <p:cNvSpPr>
            <a:spLocks noGrp="1"/>
          </p:cNvSpPr>
          <p:nvPr>
            <p:ph type="body" idx="3"/>
          </p:nvPr>
        </p:nvSpPr>
        <p:spPr/>
        <p:txBody>
          <a:bodyPr/>
          <a:lstStyle/>
          <a:p>
            <a:r>
              <a:t>市场研究</a:t>
            </a:r>
          </a:p>
        </p:txBody>
      </p:sp>
      <p:sp>
        <p:nvSpPr>
          <p:cNvPr id="6" name="Content Placeholder 5"/>
          <p:cNvSpPr>
            <a:spLocks noGrp="1"/>
          </p:cNvSpPr>
          <p:nvPr>
            <p:ph sz="half" idx="4"/>
          </p:nvPr>
        </p:nvSpPr>
        <p:spPr/>
        <p:txBody>
          <a:bodyPr/>
          <a:lstStyle/>
          <a:p>
            <a:r>
              <a:t>1. 控件的社交化网络分享功能可以帮助市场研究人员快速而高效地收集用户反馈和建议，进而分析市场需求和趋势，为企业和组织的决策提供依据。</a:t>
            </a:r>
          </a:p>
          <a:p>
            <a:r>
              <a:t>2. 社交媒体上的分享行为通常伴随着评论和互动，控件的社交化网络分享功能可以帮助市场研究人员与用户建立互动和沟通，从而深入了解用户需求和行为，为企业和组织的决策提供依据。</a:t>
            </a:r>
          </a:p>
          <a:p>
            <a:r>
              <a:t>3. 社交媒体上的分享行为可以产生病毒式传播效果，控件的社交化网络分享功能可以帮助市场研究人员通过用户的社交网络快速扩散控件信息和市场研究信息，从而收集更多的数据和信息，为企业和组织的决策提供依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控件分享功能实现方案分析</a:t>
            </a:r>
          </a:p>
        </p:txBody>
      </p:sp>
      <p:sp>
        <p:nvSpPr>
          <p:cNvPr id="3" name="Subtitle 2"/>
          <p:cNvSpPr>
            <a:spLocks noGrp="1"/>
          </p:cNvSpPr>
          <p:nvPr>
            <p:ph type="subTitle" idx="1"/>
          </p:nvPr>
        </p:nvSpPr>
        <p:spPr/>
        <p:txBody>
          <a:bodyPr/>
          <a:lstStyle/>
          <a:p>
            <a:r>
              <a:t>控件的社交化网络分享功能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控件分享功能实现方案分析</a:t>
            </a:r>
          </a:p>
        </p:txBody>
      </p:sp>
      <p:sp>
        <p:nvSpPr>
          <p:cNvPr id="3" name="Text Placeholder 2"/>
          <p:cNvSpPr>
            <a:spLocks noGrp="1"/>
          </p:cNvSpPr>
          <p:nvPr>
            <p:ph type="body" idx="1"/>
          </p:nvPr>
        </p:nvSpPr>
        <p:spPr/>
        <p:txBody>
          <a:bodyPr/>
          <a:lstStyle/>
          <a:p>
            <a:r>
              <a:t>社交网络分享功能的重要性：</a:t>
            </a:r>
          </a:p>
        </p:txBody>
      </p:sp>
      <p:sp>
        <p:nvSpPr>
          <p:cNvPr id="4" name="Content Placeholder 3"/>
          <p:cNvSpPr>
            <a:spLocks noGrp="1"/>
          </p:cNvSpPr>
          <p:nvPr>
            <p:ph sz="half" idx="2"/>
          </p:nvPr>
        </p:nvSpPr>
        <p:spPr/>
        <p:txBody>
          <a:bodyPr/>
          <a:lstStyle/>
          <a:p>
            <a:r>
              <a:t>1. 提高用户参与度：分享功能可以鼓励用户在社交媒体上分享控件内容，从而增加控件的曝光度和参与度。</a:t>
            </a:r>
          </a:p>
          <a:p>
            <a:r>
              <a:t>2. 增强品牌知名度：通过社交网络分享功能，控件可以被更多用户看到，从而提高品牌的知名度和影响力。</a:t>
            </a:r>
          </a:p>
          <a:p>
            <a:r>
              <a:t>3. 促进内容传播：社交网络分享功能可以帮助控件内容迅速传播，扩大目标受众，提高控件的传播范围和影响力。</a:t>
            </a:r>
          </a:p>
        </p:txBody>
      </p:sp>
      <p:sp>
        <p:nvSpPr>
          <p:cNvPr id="5" name="Text Placeholder 4"/>
          <p:cNvSpPr>
            <a:spLocks noGrp="1"/>
          </p:cNvSpPr>
          <p:nvPr>
            <p:ph type="body" idx="3"/>
          </p:nvPr>
        </p:nvSpPr>
        <p:spPr/>
        <p:txBody>
          <a:bodyPr/>
          <a:lstStyle/>
          <a:p>
            <a:r>
              <a:t>控件分享功能实现方案分析：</a:t>
            </a:r>
          </a:p>
        </p:txBody>
      </p:sp>
      <p:sp>
        <p:nvSpPr>
          <p:cNvPr id="6" name="Content Placeholder 5"/>
          <p:cNvSpPr>
            <a:spLocks noGrp="1"/>
          </p:cNvSpPr>
          <p:nvPr>
            <p:ph sz="half" idx="4"/>
          </p:nvPr>
        </p:nvSpPr>
        <p:spPr/>
        <p:txBody>
          <a:bodyPr/>
          <a:lstStyle/>
          <a:p>
            <a:r>
              <a:t>1. 利用社交网络 API： 利用社交网络提供的 API，控件可以轻松将分享功能集成到控件中，使控件支持快速便捷地分享内容。</a:t>
            </a:r>
          </a:p>
          <a:p>
            <a:r>
              <a:t>2. 构建自己的分享服务：如果控件不想依赖社交网络 API，也可以构建自己的分享服务，从而实现分享功能。</a:t>
            </a:r>
          </a:p>
          <a:p>
            <a:r>
              <a:t>3. 使用第三方分享工具：控件可以集成第三方分享工具或插件，如 AddThis 或 ShareThis，以轻松实现分享功能。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控件分享功能实现方案分析</a:t>
            </a:r>
          </a:p>
        </p:txBody>
      </p:sp>
      <p:sp>
        <p:nvSpPr>
          <p:cNvPr id="3" name="Text Placeholder 2"/>
          <p:cNvSpPr>
            <a:spLocks noGrp="1"/>
          </p:cNvSpPr>
          <p:nvPr>
            <p:ph type="body" idx="1"/>
          </p:nvPr>
        </p:nvSpPr>
        <p:spPr/>
        <p:txBody>
          <a:bodyPr/>
          <a:lstStyle/>
          <a:p>
            <a:r>
              <a:t>社交网络分享功能设计原则：</a:t>
            </a:r>
          </a:p>
        </p:txBody>
      </p:sp>
      <p:sp>
        <p:nvSpPr>
          <p:cNvPr id="4" name="Content Placeholder 3"/>
          <p:cNvSpPr>
            <a:spLocks noGrp="1"/>
          </p:cNvSpPr>
          <p:nvPr>
            <p:ph sz="half" idx="2"/>
          </p:nvPr>
        </p:nvSpPr>
        <p:spPr/>
        <p:txBody>
          <a:bodyPr/>
          <a:lstStyle/>
          <a:p>
            <a:r>
              <a:t>1. 简洁明了：分享按钮或图标应设计得简洁明了，不要过于复杂或花哨，以确保用户能够轻松找到并使用它。</a:t>
            </a:r>
          </a:p>
          <a:p>
            <a:r>
              <a:t>2. 醒目突出：分享按钮或图标应设计得醒目突出，能够在控件界面中脱颖而出，以吸引用户注意并鼓励他们分享内容。</a:t>
            </a:r>
          </a:p>
          <a:p>
            <a:r>
              <a:t>3. 位置合理：分享按钮或图标应放置在合适的位置，既不会影响控件的主要内容，也不会让用户难以找到。</a:t>
            </a:r>
          </a:p>
        </p:txBody>
      </p:sp>
      <p:sp>
        <p:nvSpPr>
          <p:cNvPr id="5" name="Text Placeholder 4"/>
          <p:cNvSpPr>
            <a:spLocks noGrp="1"/>
          </p:cNvSpPr>
          <p:nvPr>
            <p:ph type="body" idx="3"/>
          </p:nvPr>
        </p:nvSpPr>
        <p:spPr/>
        <p:txBody>
          <a:bodyPr/>
          <a:lstStyle/>
          <a:p>
            <a:r>
              <a:t>控件分享功能的优化策略：</a:t>
            </a:r>
          </a:p>
        </p:txBody>
      </p:sp>
      <p:sp>
        <p:nvSpPr>
          <p:cNvPr id="6" name="Content Placeholder 5"/>
          <p:cNvSpPr>
            <a:spLocks noGrp="1"/>
          </p:cNvSpPr>
          <p:nvPr>
            <p:ph sz="half" idx="4"/>
          </p:nvPr>
        </p:nvSpPr>
        <p:spPr/>
        <p:txBody>
          <a:bodyPr/>
          <a:lstStyle/>
          <a:p>
            <a:r>
              <a:t>1. 提供多种分享选项：控件应提供多种分享选项，如分享到 Facebook、Twitter、LinkedIn 等社交媒体平台，以满足用户的不同需求。</a:t>
            </a:r>
          </a:p>
          <a:p>
            <a:r>
              <a:t>2. 支持用户自定义分享内容：控件应允许用户自定义分享的内容和标题，以使分享内容更加个性化和富有吸引力。</a:t>
            </a:r>
          </a:p>
          <a:p>
            <a:r>
              <a:t>3. 提供分享统计数据：控件应提供分享统计数据，如分享次数、点击次数等，以帮助控件运营者了解分享功能的使用情况。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控件分享功能实现方案分析</a:t>
            </a:r>
          </a:p>
        </p:txBody>
      </p:sp>
      <p:sp>
        <p:nvSpPr>
          <p:cNvPr id="3" name="Text Placeholder 2"/>
          <p:cNvSpPr>
            <a:spLocks noGrp="1"/>
          </p:cNvSpPr>
          <p:nvPr>
            <p:ph type="body" idx="1"/>
          </p:nvPr>
        </p:nvSpPr>
        <p:spPr/>
        <p:txBody>
          <a:bodyPr/>
          <a:lstStyle/>
          <a:p>
            <a:r>
              <a:t>控件分享功能的未来发展趋势：</a:t>
            </a:r>
          </a:p>
        </p:txBody>
      </p:sp>
      <p:sp>
        <p:nvSpPr>
          <p:cNvPr id="4" name="Content Placeholder 3"/>
          <p:cNvSpPr>
            <a:spLocks noGrp="1"/>
          </p:cNvSpPr>
          <p:nvPr>
            <p:ph sz="half" idx="2"/>
          </p:nvPr>
        </p:nvSpPr>
        <p:spPr/>
        <p:txBody>
          <a:bodyPr/>
          <a:lstStyle/>
          <a:p>
            <a:r>
              <a:t>1. 更加智能化：控件分享功能将变得更加智能化，能够根据用户分享行为和偏好，推荐更相关和更有吸引力的内容。</a:t>
            </a:r>
          </a:p>
          <a:p>
            <a:r>
              <a:t>2. 更加个性化：控件分享功能将变得更加个性化，能够根据每个用户的不同兴趣和需求，提供定制化的分享选项和内容。</a:t>
            </a:r>
          </a:p>
          <a:p>
            <a:r>
              <a:t>3. 更加集成化：控件分享功能将变得更加集成化，与控件的其他功能无缝集成，以提供更加无缝和用户友好的体验。</a:t>
            </a:r>
          </a:p>
        </p:txBody>
      </p:sp>
      <p:sp>
        <p:nvSpPr>
          <p:cNvPr id="5" name="Text Placeholder 4"/>
          <p:cNvSpPr>
            <a:spLocks noGrp="1"/>
          </p:cNvSpPr>
          <p:nvPr>
            <p:ph type="body" idx="3"/>
          </p:nvPr>
        </p:nvSpPr>
        <p:spPr/>
        <p:txBody>
          <a:bodyPr/>
          <a:lstStyle/>
          <a:p>
            <a:r>
              <a:t>控件分享功能的挑战：</a:t>
            </a:r>
          </a:p>
        </p:txBody>
      </p:sp>
      <p:sp>
        <p:nvSpPr>
          <p:cNvPr id="6" name="Content Placeholder 5"/>
          <p:cNvSpPr>
            <a:spLocks noGrp="1"/>
          </p:cNvSpPr>
          <p:nvPr>
            <p:ph sz="half" idx="4"/>
          </p:nvPr>
        </p:nvSpPr>
        <p:spPr/>
        <p:txBody>
          <a:bodyPr/>
          <a:lstStyle/>
          <a:p>
            <a:r>
              <a:t>1. 隐私和安全问题：控件分享功能可能会涉及用户隐私和安全问题，例如，控件可能会收集用户分享行为数据，并可能被用于跟踪用户行为或向用户投放广告。</a:t>
            </a:r>
          </a:p>
          <a:p>
            <a:r>
              <a:t>2. 内容审核和过滤问题：控件分享功能还可能涉及内容审核和过滤问题，例如，控件运营者需要审核用户分享的内容，以确保这些内容不会违反平台的规定或法律法规。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分享功能的安全性与隐私考量</a:t>
            </a:r>
          </a:p>
        </p:txBody>
      </p:sp>
      <p:sp>
        <p:nvSpPr>
          <p:cNvPr id="3" name="Subtitle 2"/>
          <p:cNvSpPr>
            <a:spLocks noGrp="1"/>
          </p:cNvSpPr>
          <p:nvPr>
            <p:ph type="subTitle" idx="1"/>
          </p:nvPr>
        </p:nvSpPr>
        <p:spPr/>
        <p:txBody>
          <a:bodyPr/>
          <a:lstStyle/>
          <a:p>
            <a:r>
              <a:t>控件的社交化网络分享功能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分享功能的安全性与隐私考量</a:t>
            </a:r>
          </a:p>
        </p:txBody>
      </p:sp>
      <p:sp>
        <p:nvSpPr>
          <p:cNvPr id="3" name="Content Placeholder 2"/>
          <p:cNvSpPr>
            <a:spLocks noGrp="1"/>
          </p:cNvSpPr>
          <p:nvPr>
            <p:ph sz="half" idx="2"/>
          </p:nvPr>
        </p:nvSpPr>
        <p:spPr/>
        <p:txBody>
          <a:bodyPr/>
          <a:lstStyle/>
          <a:p>
            <a:r>
              <a:t>1. OAuth2.0 简介： OAuth2.0 是一种开放授权协议，它允许客户端应用访问用户在第三方服务上的数据，而无需用户将密码提供给客户端。</a:t>
            </a:r>
          </a:p>
          <a:p>
            <a:r>
              <a:t>2. OpenID Connect 简介： OpenID Connect 是一个基于 OAuth2.0 的身份认证协议，它允许用户使用一个账户登录到多个不同的网站或应用程序。</a:t>
            </a:r>
          </a:p>
          <a:p>
            <a:r>
              <a:t>3. 安全性优势： OAuth2.0 和 OpenID Connect 都具有很强的安全性，因为它们可以防止第三方服务访问用户的密码。</a:t>
            </a:r>
          </a:p>
        </p:txBody>
      </p:sp>
      <p:sp>
        <p:nvSpPr>
          <p:cNvPr id="4" name="Text Placeholder 3"/>
          <p:cNvSpPr>
            <a:spLocks noGrp="1"/>
          </p:cNvSpPr>
          <p:nvPr>
            <p:ph type="body" idx="3"/>
          </p:nvPr>
        </p:nvSpPr>
        <p:spPr/>
        <p:txBody>
          <a:bodyPr/>
          <a:lstStyle/>
          <a:p>
            <a:r>
              <a:t>分享功能的端到端加密</a:t>
            </a:r>
          </a:p>
        </p:txBody>
      </p:sp>
      <p:sp>
        <p:nvSpPr>
          <p:cNvPr id="5" name="Content Placeholder 4"/>
          <p:cNvSpPr>
            <a:spLocks noGrp="1"/>
          </p:cNvSpPr>
          <p:nvPr>
            <p:ph sz="half" idx="4"/>
          </p:nvPr>
        </p:nvSpPr>
        <p:spPr/>
        <p:txBody>
          <a:bodyPr/>
          <a:lstStyle/>
          <a:p>
            <a:r>
              <a:t>1. 端到端加密简介： 端到端加密是一种数据加密技术，它可以确保只有发送者和接收者能够读取数据，而其他任何人（包括服务提供商）都无法读取。</a:t>
            </a:r>
          </a:p>
          <a:p>
            <a:r>
              <a:t>2. 安全性优势： 端到端加密可以有效地保护用户分享的数据，使其不会被第三方服务访问或截取。</a:t>
            </a:r>
          </a:p>
          <a:p>
            <a:r>
              <a:t>3. 应用场景： 端到端加密广泛应用于社交网络、即时通讯应用和电子邮件服务等领域。</a:t>
            </a:r>
          </a:p>
        </p:txBody>
      </p:sp>
      <p:sp>
        <p:nvSpPr>
          <p:cNvPr id="6" name="Text Placeholder 5"/>
          <p:cNvSpPr>
            <a:spLocks noGrp="1"/>
          </p:cNvSpPr>
          <p:nvPr>
            <p:ph type="body" idx="1"/>
          </p:nvPr>
        </p:nvSpPr>
        <p:spPr/>
        <p:txBody>
          <a:bodyPr/>
          <a:lstStyle/>
          <a:p>
            <a:r>
              <a:t>OAuth2.0和OpenIDConnect的使用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https://d.book118.com/928003126143006041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控件社交化分享功能概览</vt:lpstr>
      <vt:lpstr> 控件社交化分享功能概览</vt:lpstr>
      <vt:lpstr> 控件社交化分享功能概览</vt:lpstr>
      <vt:lpstr> 控件社交化分享功能概览</vt:lpstr>
      <vt:lpstr> 分享功能在控件中的应用场景</vt:lpstr>
      <vt:lpstr> 分享功能在控件中的应用场景</vt:lpstr>
      <vt:lpstr> 分享功能在控件中的应用场景</vt:lpstr>
      <vt:lpstr> 分享功能在控件中的应用场景</vt:lpstr>
      <vt:lpstr> 控件分享功能实现方案分析</vt:lpstr>
      <vt:lpstr> 控件分享功能实现方案分析</vt:lpstr>
      <vt:lpstr> 控件分享功能实现方案分析</vt:lpstr>
      <vt:lpstr> 控件分享功能实现方案分析</vt:lpstr>
      <vt:lpstr> 分享功能的安全性与隐私考量</vt:lpstr>
      <vt:lpstr> 分享功能的安全性与隐私考量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2024-09-20T21:08:00.421</cp:lastPrinted>
  <dcterms:created xsi:type="dcterms:W3CDTF">2024-09-20T13:08:00Z</dcterms:created>
  <dcterms:modified xsi:type="dcterms:W3CDTF">2024-09-20T13:08:02Z</dcterms:modified>
</cp:coreProperties>
</file>