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ED0468-BBAD-4B0F-9D37-04721036C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2BC231-1EBB-4EDF-8CC7-40B533A63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5CF36B-11F4-476E-B1E1-136024ECA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993DFF-657D-45BF-9333-39EF373D67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6B60D0-6A32-4C8D-93AE-4F903CC674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4D7F5E-1331-4323-BAB5-290BCB5482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7CEC85-EB01-481F-A7F8-9284BED8F7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0FD877-F2E2-46BE-8C15-A22214BA7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684D9B-F9F8-4A3D-A372-E756BCBD8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CF147-8712-4B17-9584-FA41E9CDE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19896-ABEB-4167-AD51-F8365C3E5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04056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财政政策与税收优化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财政政策概述：定义、目标与工具
 税收优化的含义与重要性
 税收制度与财政政策的关系
 税收优化的原则与方法
 财政政策对税收优化的影响
 税收优化对经济发展的作用
 财政政策与税收优化的国际比较
 中国财政政策与税收优化的实践与建议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财政政策概述：定义、目标与工具</a:t>
            </a:r>
          </a:p>
        </p:txBody>
      </p:sp>
      <p:sp>
        <p:nvSpPr>
          <p:cNvPr id="3" name="Subtitle 2"/>
          <p:cNvSpPr>
            <a:spLocks noGrp="1"/>
          </p:cNvSpPr>
          <p:nvPr>
            <p:ph type="subTitle" idx="1"/>
          </p:nvPr>
        </p:nvSpPr>
        <p:spPr/>
        <p:txBody>
          <a:bodyPr/>
          <a:lstStyle/>
          <a:p>
            <a:r>
              <a:t>财政政策与税收优化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财政政策概述：定义、目标与工具</a:t>
            </a:r>
          </a:p>
        </p:txBody>
      </p:sp>
      <p:sp>
        <p:nvSpPr>
          <p:cNvPr id="3" name="Text Placeholder 2"/>
          <p:cNvSpPr>
            <a:spLocks noGrp="1"/>
          </p:cNvSpPr>
          <p:nvPr>
            <p:ph type="body" idx="1"/>
          </p:nvPr>
        </p:nvSpPr>
        <p:spPr/>
        <p:txBody>
          <a:bodyPr/>
          <a:lstStyle/>
          <a:p>
            <a:r>
              <a:t>财政政策的定义</a:t>
            </a:r>
          </a:p>
        </p:txBody>
      </p:sp>
      <p:sp>
        <p:nvSpPr>
          <p:cNvPr id="4" name="Content Placeholder 3"/>
          <p:cNvSpPr>
            <a:spLocks noGrp="1"/>
          </p:cNvSpPr>
          <p:nvPr>
            <p:ph sz="half" idx="2"/>
          </p:nvPr>
        </p:nvSpPr>
        <p:spPr/>
        <p:txBody>
          <a:bodyPr/>
          <a:lstStyle/>
          <a:p>
            <a:r>
              <a:t>1.财政政策是政府通过财政支出和税收收入来调节经济活动的政策手段。</a:t>
            </a:r>
          </a:p>
          <a:p>
            <a:r>
              <a:t>2.财政政策可以分为扩张性政策和紧缩性政策，分别用于刺激经济增长和控制通货膨胀。</a:t>
            </a:r>
          </a:p>
          <a:p>
            <a:r>
              <a:t>---</a:t>
            </a:r>
          </a:p>
          <a:p/>
        </p:txBody>
      </p:sp>
      <p:sp>
        <p:nvSpPr>
          <p:cNvPr id="5" name="Text Placeholder 4"/>
          <p:cNvSpPr>
            <a:spLocks noGrp="1"/>
          </p:cNvSpPr>
          <p:nvPr>
            <p:ph type="body" idx="3"/>
          </p:nvPr>
        </p:nvSpPr>
        <p:spPr/>
        <p:txBody>
          <a:bodyPr/>
          <a:lstStyle/>
          <a:p>
            <a:r>
              <a:t>财政政策的目标</a:t>
            </a:r>
          </a:p>
        </p:txBody>
      </p:sp>
      <p:sp>
        <p:nvSpPr>
          <p:cNvPr id="6" name="Content Placeholder 5"/>
          <p:cNvSpPr>
            <a:spLocks noGrp="1"/>
          </p:cNvSpPr>
          <p:nvPr>
            <p:ph sz="half" idx="4"/>
          </p:nvPr>
        </p:nvSpPr>
        <p:spPr/>
        <p:txBody>
          <a:bodyPr/>
          <a:lstStyle/>
          <a:p>
            <a:r>
              <a:t>1.财政政策的首要目标是实现经济增长和社会稳定。</a:t>
            </a:r>
          </a:p>
          <a:p>
            <a:r>
              <a:t>2.通过调节政府支出和税收，财政政策可以影响就业率、物价水平和国际收支平衡等关键经济指标。</a:t>
            </a:r>
          </a:p>
          <a:p>
            <a:r>
              <a:t>---</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财政政策概述：定义、目标与工具</a:t>
            </a:r>
          </a:p>
        </p:txBody>
      </p:sp>
      <p:sp>
        <p:nvSpPr>
          <p:cNvPr id="3" name="Text Placeholder 2"/>
          <p:cNvSpPr>
            <a:spLocks noGrp="1"/>
          </p:cNvSpPr>
          <p:nvPr>
            <p:ph type="body" idx="1"/>
          </p:nvPr>
        </p:nvSpPr>
        <p:spPr/>
        <p:txBody>
          <a:bodyPr/>
          <a:lstStyle/>
          <a:p>
            <a:r>
              <a:t>财政政策的工具</a:t>
            </a:r>
          </a:p>
        </p:txBody>
      </p:sp>
      <p:sp>
        <p:nvSpPr>
          <p:cNvPr id="4" name="Content Placeholder 3"/>
          <p:cNvSpPr>
            <a:spLocks noGrp="1"/>
          </p:cNvSpPr>
          <p:nvPr>
            <p:ph sz="half" idx="2"/>
          </p:nvPr>
        </p:nvSpPr>
        <p:spPr/>
        <p:txBody>
          <a:bodyPr/>
          <a:lstStyle/>
          <a:p>
            <a:r>
              <a:t>1.财政政策的工具主要包括政府支出和税收。</a:t>
            </a:r>
          </a:p>
          <a:p>
            <a:r>
              <a:t>2.政府支出可以用于基础设施建设、教育、医疗和社会福利等领域，以促进经济增长和社会公平。</a:t>
            </a:r>
          </a:p>
          <a:p>
            <a:r>
              <a:t>3.税收可以用于调节个人和企业的收入，影响消费和投资行为，进而影响整个经济活动。</a:t>
            </a:r>
          </a:p>
          <a:p>
            <a:r>
              <a:t>---</a:t>
            </a:r>
          </a:p>
          <a:p>
            <a:r>
              <a:t>以上内容仅供参考，具体的内容需要根据实际的研究和分析来确定。希望这些信息能够帮助您完成简报PPT的制作。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税收优化的含义与重要性</a:t>
            </a:r>
          </a:p>
        </p:txBody>
      </p:sp>
      <p:sp>
        <p:nvSpPr>
          <p:cNvPr id="3" name="Subtitle 2"/>
          <p:cNvSpPr>
            <a:spLocks noGrp="1"/>
          </p:cNvSpPr>
          <p:nvPr>
            <p:ph type="subTitle" idx="1"/>
          </p:nvPr>
        </p:nvSpPr>
        <p:spPr/>
        <p:txBody>
          <a:bodyPr/>
          <a:lstStyle/>
          <a:p>
            <a:r>
              <a:t>财政政策与税收优化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税收优化的含义与重要性</a:t>
            </a:r>
          </a:p>
        </p:txBody>
      </p:sp>
      <p:sp>
        <p:nvSpPr>
          <p:cNvPr id="3" name="Text Placeholder 2"/>
          <p:cNvSpPr>
            <a:spLocks noGrp="1"/>
          </p:cNvSpPr>
          <p:nvPr>
            <p:ph type="body" idx="1"/>
          </p:nvPr>
        </p:nvSpPr>
        <p:spPr/>
        <p:txBody>
          <a:bodyPr/>
          <a:lstStyle/>
          <a:p>
            <a:r>
              <a:t>税收优化的含义</a:t>
            </a:r>
          </a:p>
        </p:txBody>
      </p:sp>
      <p:sp>
        <p:nvSpPr>
          <p:cNvPr id="4" name="Content Placeholder 3"/>
          <p:cNvSpPr>
            <a:spLocks noGrp="1"/>
          </p:cNvSpPr>
          <p:nvPr>
            <p:ph sz="half" idx="2"/>
          </p:nvPr>
        </p:nvSpPr>
        <p:spPr/>
        <p:txBody>
          <a:bodyPr/>
          <a:lstStyle/>
          <a:p>
            <a:r>
              <a:t>1.税收优化是指通过合理的税收规划和设计，实现税收负担的最小化和税收效益的最大化，提高企业的经济效益和社会福利水平。</a:t>
            </a:r>
          </a:p>
          <a:p>
            <a:r>
              <a:t>2.税收优化需要遵循税法和相关法规的规定，采用合法的手段和方式，避免违法操作和不当行为。</a:t>
            </a:r>
          </a:p>
          <a:p>
            <a:r>
              <a:t>3.税收优化需要考虑企业的全局和长远利益，不能仅仅追求短期的税收减免而忽略企业的整体发展。</a:t>
            </a:r>
          </a:p>
          <a:p/>
        </p:txBody>
      </p:sp>
      <p:sp>
        <p:nvSpPr>
          <p:cNvPr id="5" name="Text Placeholder 4"/>
          <p:cNvSpPr>
            <a:spLocks noGrp="1"/>
          </p:cNvSpPr>
          <p:nvPr>
            <p:ph type="body" idx="3"/>
          </p:nvPr>
        </p:nvSpPr>
        <p:spPr/>
        <p:txBody>
          <a:bodyPr/>
          <a:lstStyle/>
          <a:p>
            <a:r>
              <a:t>税收优化的重要性</a:t>
            </a:r>
          </a:p>
        </p:txBody>
      </p:sp>
      <p:sp>
        <p:nvSpPr>
          <p:cNvPr id="6" name="Content Placeholder 5"/>
          <p:cNvSpPr>
            <a:spLocks noGrp="1"/>
          </p:cNvSpPr>
          <p:nvPr>
            <p:ph sz="half" idx="4"/>
          </p:nvPr>
        </p:nvSpPr>
        <p:spPr/>
        <p:txBody>
          <a:bodyPr/>
          <a:lstStyle/>
          <a:p>
            <a:r>
              <a:t>1.税收优化有利于提高企业的经济效益和竞争力，增加企业的可支配收入和投资能力，促进企业的发展和壮大。</a:t>
            </a:r>
          </a:p>
          <a:p>
            <a:r>
              <a:t>2.税收优化有利于优化国家的税收结构，提高税收的公平性和合理性，减少税收漏洞和不合理负担，促进经济的稳定和可持续发展。</a:t>
            </a:r>
          </a:p>
          <a:p>
            <a:r>
              <a:t>3.税收优化有利于提高企业的纳税意识和税法遵从度，增强企业的社会形象和信誉，促进社会的和谐与发展。</a:t>
            </a:r>
          </a:p>
          <a:p>
            <a:r>
              <a:t>以上内容仅供参考，如有需要，建议您查阅相关网站。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税收制度与财政政策的关系</a:t>
            </a:r>
          </a:p>
        </p:txBody>
      </p:sp>
      <p:sp>
        <p:nvSpPr>
          <p:cNvPr id="3" name="Subtitle 2"/>
          <p:cNvSpPr>
            <a:spLocks noGrp="1"/>
          </p:cNvSpPr>
          <p:nvPr>
            <p:ph type="subTitle" idx="1"/>
          </p:nvPr>
        </p:nvSpPr>
        <p:spPr/>
        <p:txBody>
          <a:bodyPr/>
          <a:lstStyle/>
          <a:p>
            <a:r>
              <a:t>财政政策与税收优化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税收制度与财政政策的关系</a:t>
            </a:r>
          </a:p>
        </p:txBody>
      </p:sp>
      <p:sp>
        <p:nvSpPr>
          <p:cNvPr id="3" name="Content Placeholder 2"/>
          <p:cNvSpPr>
            <a:spLocks noGrp="1"/>
          </p:cNvSpPr>
          <p:nvPr>
            <p:ph sz="half" idx="2"/>
          </p:nvPr>
        </p:nvSpPr>
        <p:spPr/>
        <p:txBody>
          <a:bodyPr/>
          <a:lstStyle/>
          <a:p>
            <a:r>
              <a:t>1.税收制度是财政政策的基础。税收作为政府财政收入的主要来源，其制度的合理设计直接影响到财政政策的实施效果。合理的税收制度能够保证政府财政收入的稳定性和可持续性，为财政政策提供有力的支撑。</a:t>
            </a:r>
          </a:p>
          <a:p>
            <a:r>
              <a:t>2.财政政策通过税收制度调节经济。财政政策通过调整税收税率、税基和税收优惠等方式，影响企业和个人的经济行为，从而达到调控经济运行的目的。这种调节作用对于实现经济平稳运行、促进就业和增长具有重要意义。</a:t>
            </a:r>
          </a:p>
          <a:p>
            <a:r>
              <a:t>3.税收制度与财政政策的协调性。税收制度和财政政策需要保持协调一致，以确保政府财政的稳健和经济发展的稳定。这需要政策制定者具备高度的智慧和技巧，以实现税收制度和财政政策的良性互动。</a:t>
            </a:r>
          </a:p>
          <a:p/>
        </p:txBody>
      </p:sp>
      <p:sp>
        <p:nvSpPr>
          <p:cNvPr id="4" name="Text Placeholder 3"/>
          <p:cNvSpPr>
            <a:spLocks noGrp="1"/>
          </p:cNvSpPr>
          <p:nvPr>
            <p:ph type="body" idx="3"/>
          </p:nvPr>
        </p:nvSpPr>
        <p:spPr/>
        <p:txBody>
          <a:bodyPr/>
          <a:lstStyle/>
          <a:p>
            <a:r>
              <a:t>税收制度的设计与优化</a:t>
            </a:r>
          </a:p>
        </p:txBody>
      </p:sp>
      <p:sp>
        <p:nvSpPr>
          <p:cNvPr id="5" name="Content Placeholder 4"/>
          <p:cNvSpPr>
            <a:spLocks noGrp="1"/>
          </p:cNvSpPr>
          <p:nvPr>
            <p:ph sz="half" idx="4"/>
          </p:nvPr>
        </p:nvSpPr>
        <p:spPr/>
        <p:txBody>
          <a:bodyPr/>
          <a:lstStyle/>
          <a:p>
            <a:r>
              <a:t>1.税收制度的设计需要公平、简洁和透明。公平的税收制度能够确保社会各阶层负担合理的税负，简洁的税收制度能够降低纳税人的遵从成本，透明的税收制度能够增强政府的公信力。</a:t>
            </a:r>
          </a:p>
          <a:p>
            <a:r>
              <a:t>2.优化税收制度需要考虑经济发展趋势和产业特点。随着经济的发展和产业结构的调整，税收制度需要不断进行优化，以适应新的经济形态和产业发展需求。</a:t>
            </a:r>
          </a:p>
          <a:p>
            <a:r>
              <a:t>3.利用现代技术手段提高税收征管效率。借助大数据、人工智能等现代技术手段，可以提高税收征管的效率，减少税收流失，为财政政策提供更加稳健的支撑。</a:t>
            </a:r>
          </a:p>
          <a:p/>
        </p:txBody>
      </p:sp>
      <p:sp>
        <p:nvSpPr>
          <p:cNvPr id="6" name="Text Placeholder 5"/>
          <p:cNvSpPr>
            <a:spLocks noGrp="1"/>
          </p:cNvSpPr>
          <p:nvPr>
            <p:ph type="body" idx="1"/>
          </p:nvPr>
        </p:nvSpPr>
        <p:spPr/>
        <p:txBody>
          <a:bodyPr/>
          <a:lstStyle/>
          <a:p>
            <a:r>
              <a:t>税收制度与财政政策的关系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税收制度与财政政策的关系</a:t>
            </a:r>
          </a:p>
        </p:txBody>
      </p:sp>
      <p:sp>
        <p:nvSpPr>
          <p:cNvPr id="3" name="Text Placeholder 2"/>
          <p:cNvSpPr>
            <a:spLocks noGrp="1"/>
          </p:cNvSpPr>
          <p:nvPr>
            <p:ph type="body" idx="1"/>
          </p:nvPr>
        </p:nvSpPr>
        <p:spPr/>
        <p:txBody>
          <a:bodyPr/>
          <a:lstStyle/>
          <a:p>
            <a:r>
              <a:t>财政政策的目标与工具</a:t>
            </a:r>
          </a:p>
        </p:txBody>
      </p:sp>
      <p:sp>
        <p:nvSpPr>
          <p:cNvPr id="4" name="Content Placeholder 3"/>
          <p:cNvSpPr>
            <a:spLocks noGrp="1"/>
          </p:cNvSpPr>
          <p:nvPr>
            <p:ph sz="half" idx="2"/>
          </p:nvPr>
        </p:nvSpPr>
        <p:spPr/>
        <p:txBody>
          <a:bodyPr/>
          <a:lstStyle/>
          <a:p>
            <a:r>
              <a:t>1.财政政策的目标包括经济增长、就业促进、价格稳定等。这些目标需要通过合适的政策工具来实现。</a:t>
            </a:r>
          </a:p>
          <a:p>
            <a:r>
              <a:t>2.财政政策工具包括财政支出、税收政策和政府债务等。这些工具的使用需要根据经济形势和政策目标进行灵活调整。</a:t>
            </a:r>
          </a:p>
          <a:p>
            <a:r>
              <a:t>3.财政政策的传导机制与效果评估。财政政策的实施需要通过一定的传导机制才能对经济产生影响。评估财政政策的效果需要综合考虑各种因素，以准确判断政策的有效性。</a:t>
            </a:r>
          </a:p>
          <a:p/>
        </p:txBody>
      </p:sp>
      <p:sp>
        <p:nvSpPr>
          <p:cNvPr id="5" name="Text Placeholder 4"/>
          <p:cNvSpPr>
            <a:spLocks noGrp="1"/>
          </p:cNvSpPr>
          <p:nvPr>
            <p:ph type="body" idx="3"/>
          </p:nvPr>
        </p:nvSpPr>
        <p:spPr/>
        <p:txBody>
          <a:bodyPr/>
          <a:lstStyle/>
          <a:p>
            <a:r>
              <a:t>财政政策与货币政策的协调配合</a:t>
            </a:r>
          </a:p>
        </p:txBody>
      </p:sp>
      <p:sp>
        <p:nvSpPr>
          <p:cNvPr id="6" name="Content Placeholder 5"/>
          <p:cNvSpPr>
            <a:spLocks noGrp="1"/>
          </p:cNvSpPr>
          <p:nvPr>
            <p:ph sz="half" idx="4"/>
          </p:nvPr>
        </p:nvSpPr>
        <p:spPr/>
        <p:txBody>
          <a:bodyPr/>
          <a:lstStyle/>
          <a:p>
            <a:r>
              <a:t>1.财政政策和货币政策是调控经济的两大主要手段，它们的协调配合对于实现经济平稳运行至关重要。</a:t>
            </a:r>
          </a:p>
          <a:p>
            <a:r>
              <a:t>2.财政政策与货币政策的配合方式因经济形势而异。在经济衰退时，需要采取积极的财政政策和宽松的货币政策来刺激经济增长；而在经济过热时，则需要采取紧缩的财政政策和货币政策来抑制通货膨胀。</a:t>
            </a:r>
          </a:p>
          <a:p>
            <a:r>
              <a:t>3.加强财政政策和货币政策的沟通与协调。政策制定者需要加强沟通，确保财政政策和货币政策的实施效果最大化，避免政策冲突和无效投入。</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税收制度与财政政策的关系</a:t>
            </a:r>
          </a:p>
        </p:txBody>
      </p:sp>
      <p:sp>
        <p:nvSpPr>
          <p:cNvPr id="3" name="Text Placeholder 2"/>
          <p:cNvSpPr>
            <a:spLocks noGrp="1"/>
          </p:cNvSpPr>
          <p:nvPr>
            <p:ph type="body" idx="1"/>
          </p:nvPr>
        </p:nvSpPr>
        <p:spPr/>
        <p:txBody>
          <a:bodyPr/>
          <a:lstStyle/>
          <a:p>
            <a:r>
              <a:t>国际税收政策与跨国企业税收筹划</a:t>
            </a:r>
          </a:p>
        </p:txBody>
      </p:sp>
      <p:sp>
        <p:nvSpPr>
          <p:cNvPr id="4" name="Content Placeholder 3"/>
          <p:cNvSpPr>
            <a:spLocks noGrp="1"/>
          </p:cNvSpPr>
          <p:nvPr>
            <p:ph sz="half" idx="2"/>
          </p:nvPr>
        </p:nvSpPr>
        <p:spPr/>
        <p:txBody>
          <a:bodyPr/>
          <a:lstStyle/>
          <a:p>
            <a:r>
              <a:t>1.随着经济全球化的深入发展，国际税收政策成为各国政府关注的焦点。合理的国际税收政策能够平衡各国税负，促进国际投资和贸易的公平竞争。</a:t>
            </a:r>
          </a:p>
          <a:p>
            <a:r>
              <a:t>2.跨国企业税收筹划是企业在国际化过程中降低税负、提高竞争力的重要手段。企业需要了解各国税收政策，合规地进行税收筹划，以降低全球税负。</a:t>
            </a:r>
          </a:p>
          <a:p>
            <a:r>
              <a:t>3.加强国际税收合作与监管。各国政府需要加强国际税收合作，共同打击跨国避税行为，维护国际税收秩序和公平竞争环境。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税收优化的原则与方法</a:t>
            </a:r>
          </a:p>
        </p:txBody>
      </p:sp>
      <p:sp>
        <p:nvSpPr>
          <p:cNvPr id="3" name="Subtitle 2"/>
          <p:cNvSpPr>
            <a:spLocks noGrp="1"/>
          </p:cNvSpPr>
          <p:nvPr>
            <p:ph type="subTitle" idx="1"/>
          </p:nvPr>
        </p:nvSpPr>
        <p:spPr/>
        <p:txBody>
          <a:bodyPr/>
          <a:lstStyle/>
          <a:p>
            <a:r>
              <a:t>财政政策与税收优化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税收优化的原则与方法</a:t>
            </a:r>
          </a:p>
        </p:txBody>
      </p:sp>
      <p:sp>
        <p:nvSpPr>
          <p:cNvPr id="3" name="Text Placeholder 2"/>
          <p:cNvSpPr>
            <a:spLocks noGrp="1"/>
          </p:cNvSpPr>
          <p:nvPr>
            <p:ph type="body" idx="1"/>
          </p:nvPr>
        </p:nvSpPr>
        <p:spPr/>
        <p:txBody>
          <a:bodyPr/>
          <a:lstStyle/>
          <a:p>
            <a:r>
              <a:t>税收法定原则</a:t>
            </a:r>
          </a:p>
        </p:txBody>
      </p:sp>
      <p:sp>
        <p:nvSpPr>
          <p:cNvPr id="4" name="Content Placeholder 3"/>
          <p:cNvSpPr>
            <a:spLocks noGrp="1"/>
          </p:cNvSpPr>
          <p:nvPr>
            <p:ph sz="half" idx="2"/>
          </p:nvPr>
        </p:nvSpPr>
        <p:spPr/>
        <p:txBody>
          <a:bodyPr/>
          <a:lstStyle/>
          <a:p>
            <a:r>
              <a:t>1.税收法定原则是指税收的种类、税率、纳税对象、纳税期限等必须由法律明确规定，税务机关必须依法征税。</a:t>
            </a:r>
          </a:p>
          <a:p>
            <a:r>
              <a:t>2.坚持税收法定原则可以保证税收的合法性、公正性和透明度，有利于保护纳税人的合法权益。</a:t>
            </a:r>
          </a:p>
          <a:p>
            <a:r>
              <a:t>3.在实践中，要加强税收法制建设，完善税收法律体系，提高税收法律的可操作性和可执行性。</a:t>
            </a:r>
          </a:p>
          <a:p/>
        </p:txBody>
      </p:sp>
      <p:sp>
        <p:nvSpPr>
          <p:cNvPr id="5" name="Text Placeholder 4"/>
          <p:cNvSpPr>
            <a:spLocks noGrp="1"/>
          </p:cNvSpPr>
          <p:nvPr>
            <p:ph type="body" idx="3"/>
          </p:nvPr>
        </p:nvSpPr>
        <p:spPr/>
        <p:txBody>
          <a:bodyPr/>
          <a:lstStyle/>
          <a:p>
            <a:r>
              <a:t>税收公平原则</a:t>
            </a:r>
          </a:p>
        </p:txBody>
      </p:sp>
      <p:sp>
        <p:nvSpPr>
          <p:cNvPr id="6" name="Content Placeholder 5"/>
          <p:cNvSpPr>
            <a:spLocks noGrp="1"/>
          </p:cNvSpPr>
          <p:nvPr>
            <p:ph sz="half" idx="4"/>
          </p:nvPr>
        </p:nvSpPr>
        <p:spPr/>
        <p:txBody>
          <a:bodyPr/>
          <a:lstStyle/>
          <a:p>
            <a:r>
              <a:t>1.税收公平原则是指在税收征收过程中要遵循公平、公正的原则，确保纳税人之间的税负公平合理。</a:t>
            </a:r>
          </a:p>
          <a:p>
            <a:r>
              <a:t>2.税收公平原则要求税制的设定要考虑到纳税人的实际负担能力，避免出现过度的贫富差距。</a:t>
            </a:r>
          </a:p>
          <a:p>
            <a:r>
              <a:t>3.在实践中，要进一步完善税制，加强税收调节，提高税收公平性。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https://d.book118.com/928004056136006031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财政政策概述：定义、目标与工具</vt:lpstr>
      <vt:lpstr> 财政政策概述：定义、目标与工具</vt:lpstr>
      <vt:lpstr> 财政政策概述：定义、目标与工具</vt:lpstr>
      <vt:lpstr> 税收优化的含义与重要性</vt:lpstr>
      <vt:lpstr> 税收优化的含义与重要性</vt:lpstr>
      <vt:lpstr> 税收制度与财政政策的关系</vt:lpstr>
      <vt:lpstr> 税收制度与财政政策的关系</vt:lpstr>
      <vt:lpstr> 税收制度与财政政策的关系</vt:lpstr>
      <vt:lpstr> 税收制度与财政政策的关系</vt:lpstr>
      <vt:lpstr> 税收优化的原则与方法</vt:lpstr>
      <vt:lpstr> 税收优化的原则与方法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2024-09-09T00:41:44.984</cp:lastPrinted>
  <dcterms:created xsi:type="dcterms:W3CDTF">2024-09-08T16:41:45Z</dcterms:created>
  <dcterms:modified xsi:type="dcterms:W3CDTF">2024-09-08T16:41:47Z</dcterms:modified>
</cp:coreProperties>
</file>